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5" r:id="rId5"/>
  </p:sldMasterIdLst>
  <p:notesMasterIdLst>
    <p:notesMasterId r:id="rId30"/>
  </p:notesMasterIdLst>
  <p:sldIdLst>
    <p:sldId id="256" r:id="rId6"/>
    <p:sldId id="327" r:id="rId7"/>
    <p:sldId id="259" r:id="rId8"/>
    <p:sldId id="275" r:id="rId9"/>
    <p:sldId id="263" r:id="rId10"/>
    <p:sldId id="273" r:id="rId11"/>
    <p:sldId id="304" r:id="rId12"/>
    <p:sldId id="351" r:id="rId13"/>
    <p:sldId id="352" r:id="rId14"/>
    <p:sldId id="306" r:id="rId15"/>
    <p:sldId id="266" r:id="rId16"/>
    <p:sldId id="325" r:id="rId17"/>
    <p:sldId id="329" r:id="rId18"/>
    <p:sldId id="330" r:id="rId19"/>
    <p:sldId id="332" r:id="rId20"/>
    <p:sldId id="334" r:id="rId21"/>
    <p:sldId id="282" r:id="rId22"/>
    <p:sldId id="287" r:id="rId23"/>
    <p:sldId id="288" r:id="rId24"/>
    <p:sldId id="324" r:id="rId25"/>
    <p:sldId id="346" r:id="rId26"/>
    <p:sldId id="349" r:id="rId27"/>
    <p:sldId id="344" r:id="rId28"/>
    <p:sldId id="291"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Open Sans" panose="020B0606030504020204" pitchFamily="34" charset="0"/>
      <p:regular r:id="rId37"/>
      <p:bold r:id="rId38"/>
      <p:italic r:id="rId39"/>
      <p:boldItalic r:id="rId40"/>
    </p:embeddedFont>
    <p:embeddedFont>
      <p:font typeface="Open Sans Semibold" panose="020B0706030804020204" pitchFamily="34" charset="0"/>
      <p:bold r:id="rId41"/>
      <p:boldItalic r:id="rId42"/>
    </p:embeddedFont>
    <p:embeddedFont>
      <p:font typeface="Open Sans Semibold" panose="020B0706030804020204" pitchFamily="34"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DBD"/>
    <a:srgbClr val="506DB2"/>
    <a:srgbClr val="00BBDE"/>
    <a:srgbClr val="8F37FF"/>
    <a:srgbClr val="FBAB30"/>
    <a:srgbClr val="FFF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4E48B-B67E-4B27-AF74-BE1900E90227}" v="88" dt="2023-03-13T18:52:18.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660"/>
  </p:normalViewPr>
  <p:slideViewPr>
    <p:cSldViewPr snapToGrid="0">
      <p:cViewPr varScale="1">
        <p:scale>
          <a:sx n="59" d="100"/>
          <a:sy n="59" d="100"/>
        </p:scale>
        <p:origin x="1076"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1.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6C650-F336-4F9B-8DCF-AB0C9245C43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65979CCA-058E-40E2-B673-B92711C6842F}">
      <dgm:prSet custT="1"/>
      <dgm:spPr>
        <a:solidFill>
          <a:srgbClr val="FFC000"/>
        </a:solidFill>
      </dgm:spPr>
      <dgm:t>
        <a:bodyPr/>
        <a:lstStyle/>
        <a:p>
          <a:endParaRPr lang="en-US" sz="1700" dirty="0"/>
        </a:p>
        <a:p>
          <a:r>
            <a:rPr lang="en-US" sz="1700" dirty="0">
              <a:latin typeface="Open Sans" panose="020B0606030504020204" pitchFamily="34" charset="0"/>
              <a:ea typeface="Open Sans" panose="020B0606030504020204" pitchFamily="34" charset="0"/>
              <a:cs typeface="Open Sans" panose="020B0606030504020204" pitchFamily="34" charset="0"/>
            </a:rPr>
            <a:t>Be </a:t>
          </a:r>
          <a:r>
            <a:rPr lang="en-US" sz="1700" b="1" dirty="0">
              <a:latin typeface="Open Sans" panose="020B0606030504020204" pitchFamily="34" charset="0"/>
              <a:ea typeface="Open Sans" panose="020B0606030504020204" pitchFamily="34" charset="0"/>
              <a:cs typeface="Open Sans" panose="020B0606030504020204" pitchFamily="34" charset="0"/>
            </a:rPr>
            <a:t>Self Aware </a:t>
          </a:r>
          <a:r>
            <a:rPr lang="en-US" sz="1700" dirty="0">
              <a:latin typeface="Open Sans" panose="020B0606030504020204" pitchFamily="34" charset="0"/>
              <a:ea typeface="Open Sans" panose="020B0606030504020204" pitchFamily="34" charset="0"/>
              <a:cs typeface="Open Sans" panose="020B0606030504020204" pitchFamily="34" charset="0"/>
            </a:rPr>
            <a:t>of our own Culture lens to </a:t>
          </a:r>
          <a:r>
            <a:rPr lang="en-US" sz="1700" b="1" dirty="0">
              <a:latin typeface="Open Sans" panose="020B0606030504020204" pitchFamily="34" charset="0"/>
              <a:ea typeface="Open Sans" panose="020B0606030504020204" pitchFamily="34" charset="0"/>
              <a:cs typeface="Open Sans" panose="020B0606030504020204" pitchFamily="34" charset="0"/>
            </a:rPr>
            <a:t>Self-Evaluate our Tendencies,  Attitudes and Stereotypes that Unconsciously Affect our Actions and </a:t>
          </a:r>
          <a:r>
            <a:rPr lang="en-US" sz="1800" b="1" dirty="0">
              <a:latin typeface="Open Sans" panose="020B0606030504020204" pitchFamily="34" charset="0"/>
              <a:ea typeface="Open Sans" panose="020B0606030504020204" pitchFamily="34" charset="0"/>
              <a:cs typeface="Open Sans" panose="020B0606030504020204" pitchFamily="34" charset="0"/>
            </a:rPr>
            <a:t>Perceptions </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073025FD-8BCB-4535-AB35-7B9E6A718FFA}" type="parTrans" cxnId="{E42B92FC-C031-4816-9C8E-13F12F548885}">
      <dgm:prSet/>
      <dgm:spPr/>
      <dgm:t>
        <a:bodyPr/>
        <a:lstStyle/>
        <a:p>
          <a:endParaRPr lang="en-US" sz="1800"/>
        </a:p>
      </dgm:t>
    </dgm:pt>
    <dgm:pt modelId="{BB2B44C7-CE28-416A-9396-D9438AA02C35}" type="sibTrans" cxnId="{E42B92FC-C031-4816-9C8E-13F12F548885}">
      <dgm:prSet/>
      <dgm:spPr/>
      <dgm:t>
        <a:bodyPr/>
        <a:lstStyle/>
        <a:p>
          <a:endParaRPr lang="en-US" sz="1800"/>
        </a:p>
      </dgm:t>
    </dgm:pt>
    <dgm:pt modelId="{F1E5CAFA-AFB4-4E42-9252-BED702C4CC49}">
      <dgm:prSet custT="1"/>
      <dgm:spPr>
        <a:solidFill>
          <a:schemeClr val="accent2"/>
        </a:solidFill>
      </dgm:spPr>
      <dgm:t>
        <a:bodyPr/>
        <a:lstStyle/>
        <a:p>
          <a:pPr algn="l"/>
          <a:r>
            <a:rPr lang="en-US" sz="1800" dirty="0">
              <a:latin typeface="Open Sans" panose="020B0606030504020204" pitchFamily="34" charset="0"/>
              <a:ea typeface="Open Sans" panose="020B0606030504020204" pitchFamily="34" charset="0"/>
              <a:cs typeface="Open Sans" panose="020B0606030504020204" pitchFamily="34" charset="0"/>
            </a:rPr>
            <a:t>Understand what it takes to be a</a:t>
          </a:r>
          <a:r>
            <a:rPr lang="en-US" sz="1800" b="1" dirty="0">
              <a:latin typeface="Open Sans" panose="020B0606030504020204" pitchFamily="34" charset="0"/>
              <a:ea typeface="Open Sans" panose="020B0606030504020204" pitchFamily="34" charset="0"/>
              <a:cs typeface="Open Sans" panose="020B0606030504020204" pitchFamily="34" charset="0"/>
            </a:rPr>
            <a:t> Culturally R</a:t>
          </a:r>
          <a:r>
            <a:rPr lang="en-US" sz="1800" b="1" i="1" dirty="0">
              <a:latin typeface="Open Sans" panose="020B0606030504020204" pitchFamily="34" charset="0"/>
              <a:ea typeface="Open Sans" panose="020B0606030504020204" pitchFamily="34" charset="0"/>
              <a:cs typeface="Open Sans" panose="020B0606030504020204" pitchFamily="34" charset="0"/>
            </a:rPr>
            <a:t>esponsive Leader </a:t>
          </a:r>
          <a:r>
            <a:rPr lang="en-US" sz="1800" dirty="0">
              <a:latin typeface="Open Sans" panose="020B0606030504020204" pitchFamily="34" charset="0"/>
              <a:ea typeface="Open Sans" panose="020B0606030504020204" pitchFamily="34" charset="0"/>
              <a:cs typeface="Open Sans" panose="020B0606030504020204" pitchFamily="34" charset="0"/>
            </a:rPr>
            <a:t>  </a:t>
          </a:r>
        </a:p>
      </dgm:t>
    </dgm:pt>
    <dgm:pt modelId="{89A1D865-0658-4412-B4B9-2E676F78643F}" type="parTrans" cxnId="{6C4D99E8-DA2D-4C51-BA48-D36BE4F53A8F}">
      <dgm:prSet/>
      <dgm:spPr/>
      <dgm:t>
        <a:bodyPr/>
        <a:lstStyle/>
        <a:p>
          <a:endParaRPr lang="en-US" sz="1800"/>
        </a:p>
      </dgm:t>
    </dgm:pt>
    <dgm:pt modelId="{5E189943-CCFB-494B-B3E8-CFB6D9A437F9}" type="sibTrans" cxnId="{6C4D99E8-DA2D-4C51-BA48-D36BE4F53A8F}">
      <dgm:prSet/>
      <dgm:spPr/>
      <dgm:t>
        <a:bodyPr/>
        <a:lstStyle/>
        <a:p>
          <a:endParaRPr lang="en-US" sz="1800"/>
        </a:p>
      </dgm:t>
    </dgm:pt>
    <dgm:pt modelId="{F6AEB38C-45C4-4AC9-8F9B-0A0A09DD394B}">
      <dgm:prSet custT="1"/>
      <dgm:spPr>
        <a:solidFill>
          <a:srgbClr val="92D050"/>
        </a:solidFill>
      </dgm:spPr>
      <dgm: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Address the </a:t>
          </a:r>
          <a:r>
            <a:rPr lang="en-US" sz="1800" b="1" dirty="0">
              <a:latin typeface="Open Sans" panose="020B0606030504020204" pitchFamily="34" charset="0"/>
              <a:ea typeface="Open Sans" panose="020B0606030504020204" pitchFamily="34" charset="0"/>
              <a:cs typeface="Open Sans" panose="020B0606030504020204" pitchFamily="34" charset="0"/>
            </a:rPr>
            <a:t>Biases</a:t>
          </a:r>
          <a:r>
            <a:rPr lang="en-US" sz="1800" dirty="0">
              <a:latin typeface="Open Sans" panose="020B0606030504020204" pitchFamily="34" charset="0"/>
              <a:ea typeface="Open Sans" panose="020B0606030504020204" pitchFamily="34" charset="0"/>
              <a:cs typeface="Open Sans" panose="020B0606030504020204" pitchFamily="34" charset="0"/>
            </a:rPr>
            <a:t> that lead to </a:t>
          </a:r>
          <a:r>
            <a:rPr lang="en-US" sz="1800" b="1" dirty="0">
              <a:latin typeface="Open Sans" panose="020B0606030504020204" pitchFamily="34" charset="0"/>
              <a:ea typeface="Open Sans" panose="020B0606030504020204" pitchFamily="34" charset="0"/>
              <a:cs typeface="Open Sans" panose="020B0606030504020204" pitchFamily="34" charset="0"/>
            </a:rPr>
            <a:t>the disproportionality that impact behavior and  academic achievement</a:t>
          </a:r>
          <a:endParaRPr lang="en-US" sz="1800" dirty="0">
            <a:latin typeface="Open Sans" panose="020B0606030504020204" pitchFamily="34" charset="0"/>
            <a:ea typeface="Open Sans" panose="020B0606030504020204" pitchFamily="34" charset="0"/>
            <a:cs typeface="Open Sans" panose="020B0606030504020204" pitchFamily="34" charset="0"/>
          </a:endParaRPr>
        </a:p>
      </dgm:t>
    </dgm:pt>
    <dgm:pt modelId="{E4F10A42-5903-4989-B8E5-50533917B837}" type="parTrans" cxnId="{044FFE24-A020-40A5-BB25-3121312A9E03}">
      <dgm:prSet/>
      <dgm:spPr/>
      <dgm:t>
        <a:bodyPr/>
        <a:lstStyle/>
        <a:p>
          <a:endParaRPr lang="en-US" sz="1800"/>
        </a:p>
      </dgm:t>
    </dgm:pt>
    <dgm:pt modelId="{C995394C-868F-4560-89E3-145C2716E26A}" type="sibTrans" cxnId="{044FFE24-A020-40A5-BB25-3121312A9E03}">
      <dgm:prSet/>
      <dgm:spPr/>
      <dgm:t>
        <a:bodyPr/>
        <a:lstStyle/>
        <a:p>
          <a:endParaRPr lang="en-US" sz="1800"/>
        </a:p>
      </dgm:t>
    </dgm:pt>
    <dgm:pt modelId="{0339AA97-7E2E-42C1-B729-DB529F033886}" type="pres">
      <dgm:prSet presAssocID="{6E36C650-F336-4F9B-8DCF-AB0C9245C438}" presName="compositeShape" presStyleCnt="0">
        <dgm:presLayoutVars>
          <dgm:chMax val="7"/>
          <dgm:dir/>
          <dgm:resizeHandles val="exact"/>
        </dgm:presLayoutVars>
      </dgm:prSet>
      <dgm:spPr/>
    </dgm:pt>
    <dgm:pt modelId="{2238D1A5-73E4-41D1-B121-9CCE08AB5CF3}" type="pres">
      <dgm:prSet presAssocID="{65979CCA-058E-40E2-B673-B92711C6842F}" presName="circ1" presStyleLbl="vennNode1" presStyleIdx="0" presStyleCnt="3" custLinFactNeighborX="-4104" custLinFactNeighborY="-4833"/>
      <dgm:spPr/>
    </dgm:pt>
    <dgm:pt modelId="{4D7C8C4D-A2BC-46E0-B0F0-D5577610C71D}" type="pres">
      <dgm:prSet presAssocID="{65979CCA-058E-40E2-B673-B92711C6842F}" presName="circ1Tx" presStyleLbl="revTx" presStyleIdx="0" presStyleCnt="0">
        <dgm:presLayoutVars>
          <dgm:chMax val="0"/>
          <dgm:chPref val="0"/>
          <dgm:bulletEnabled val="1"/>
        </dgm:presLayoutVars>
      </dgm:prSet>
      <dgm:spPr/>
    </dgm:pt>
    <dgm:pt modelId="{9C4231EE-5AEC-4B26-B74B-E4A68A8E1FFD}" type="pres">
      <dgm:prSet presAssocID="{F1E5CAFA-AFB4-4E42-9252-BED702C4CC49}" presName="circ2" presStyleLbl="vennNode1" presStyleIdx="1" presStyleCnt="3" custScaleX="109332" custLinFactNeighborX="22004" custLinFactNeighborY="1756"/>
      <dgm:spPr/>
    </dgm:pt>
    <dgm:pt modelId="{2A15E242-80A7-4BFA-AD4C-FBE0A4EA8BBE}" type="pres">
      <dgm:prSet presAssocID="{F1E5CAFA-AFB4-4E42-9252-BED702C4CC49}" presName="circ2Tx" presStyleLbl="revTx" presStyleIdx="0" presStyleCnt="0">
        <dgm:presLayoutVars>
          <dgm:chMax val="0"/>
          <dgm:chPref val="0"/>
          <dgm:bulletEnabled val="1"/>
        </dgm:presLayoutVars>
      </dgm:prSet>
      <dgm:spPr/>
    </dgm:pt>
    <dgm:pt modelId="{AA41D41F-0CE7-44F8-AADC-FABD7AF9D3C4}" type="pres">
      <dgm:prSet presAssocID="{F6AEB38C-45C4-4AC9-8F9B-0A0A09DD394B}" presName="circ3" presStyleLbl="vennNode1" presStyleIdx="2" presStyleCnt="3" custScaleX="112714" custLinFactNeighborX="-18020" custLinFactNeighborY="5175"/>
      <dgm:spPr/>
    </dgm:pt>
    <dgm:pt modelId="{D460A680-8CF4-4618-B56E-E5D57D95A483}" type="pres">
      <dgm:prSet presAssocID="{F6AEB38C-45C4-4AC9-8F9B-0A0A09DD394B}" presName="circ3Tx" presStyleLbl="revTx" presStyleIdx="0" presStyleCnt="0">
        <dgm:presLayoutVars>
          <dgm:chMax val="0"/>
          <dgm:chPref val="0"/>
          <dgm:bulletEnabled val="1"/>
        </dgm:presLayoutVars>
      </dgm:prSet>
      <dgm:spPr/>
    </dgm:pt>
  </dgm:ptLst>
  <dgm:cxnLst>
    <dgm:cxn modelId="{044FFE24-A020-40A5-BB25-3121312A9E03}" srcId="{6E36C650-F336-4F9B-8DCF-AB0C9245C438}" destId="{F6AEB38C-45C4-4AC9-8F9B-0A0A09DD394B}" srcOrd="2" destOrd="0" parTransId="{E4F10A42-5903-4989-B8E5-50533917B837}" sibTransId="{C995394C-868F-4560-89E3-145C2716E26A}"/>
    <dgm:cxn modelId="{8F961D2A-EC6D-4C2D-BD5F-1717A6C37FD4}" type="presOf" srcId="{65979CCA-058E-40E2-B673-B92711C6842F}" destId="{4D7C8C4D-A2BC-46E0-B0F0-D5577610C71D}" srcOrd="1" destOrd="0" presId="urn:microsoft.com/office/officeart/2005/8/layout/venn1"/>
    <dgm:cxn modelId="{BF3D455E-CCD8-4ADD-873B-028D67BD3AF6}" type="presOf" srcId="{F1E5CAFA-AFB4-4E42-9252-BED702C4CC49}" destId="{2A15E242-80A7-4BFA-AD4C-FBE0A4EA8BBE}" srcOrd="1" destOrd="0" presId="urn:microsoft.com/office/officeart/2005/8/layout/venn1"/>
    <dgm:cxn modelId="{D9576B68-A0D3-4D2A-8DF1-0E1DB1D38B7F}" type="presOf" srcId="{F6AEB38C-45C4-4AC9-8F9B-0A0A09DD394B}" destId="{AA41D41F-0CE7-44F8-AADC-FABD7AF9D3C4}" srcOrd="0" destOrd="0" presId="urn:microsoft.com/office/officeart/2005/8/layout/venn1"/>
    <dgm:cxn modelId="{53AA1A4E-825E-41DD-AE5F-C305F78FF3AE}" type="presOf" srcId="{F1E5CAFA-AFB4-4E42-9252-BED702C4CC49}" destId="{9C4231EE-5AEC-4B26-B74B-E4A68A8E1FFD}" srcOrd="0" destOrd="0" presId="urn:microsoft.com/office/officeart/2005/8/layout/venn1"/>
    <dgm:cxn modelId="{DF6617C7-EE4A-4E35-B477-E176939EC9BB}" type="presOf" srcId="{6E36C650-F336-4F9B-8DCF-AB0C9245C438}" destId="{0339AA97-7E2E-42C1-B729-DB529F033886}" srcOrd="0" destOrd="0" presId="urn:microsoft.com/office/officeart/2005/8/layout/venn1"/>
    <dgm:cxn modelId="{A8EB87CA-7A3E-4EF7-8496-A65E931B8798}" type="presOf" srcId="{65979CCA-058E-40E2-B673-B92711C6842F}" destId="{2238D1A5-73E4-41D1-B121-9CCE08AB5CF3}" srcOrd="0" destOrd="0" presId="urn:microsoft.com/office/officeart/2005/8/layout/venn1"/>
    <dgm:cxn modelId="{1E2E36D0-643C-4455-8783-B2454A8E00E9}" type="presOf" srcId="{F6AEB38C-45C4-4AC9-8F9B-0A0A09DD394B}" destId="{D460A680-8CF4-4618-B56E-E5D57D95A483}" srcOrd="1" destOrd="0" presId="urn:microsoft.com/office/officeart/2005/8/layout/venn1"/>
    <dgm:cxn modelId="{6C4D99E8-DA2D-4C51-BA48-D36BE4F53A8F}" srcId="{6E36C650-F336-4F9B-8DCF-AB0C9245C438}" destId="{F1E5CAFA-AFB4-4E42-9252-BED702C4CC49}" srcOrd="1" destOrd="0" parTransId="{89A1D865-0658-4412-B4B9-2E676F78643F}" sibTransId="{5E189943-CCFB-494B-B3E8-CFB6D9A437F9}"/>
    <dgm:cxn modelId="{E42B92FC-C031-4816-9C8E-13F12F548885}" srcId="{6E36C650-F336-4F9B-8DCF-AB0C9245C438}" destId="{65979CCA-058E-40E2-B673-B92711C6842F}" srcOrd="0" destOrd="0" parTransId="{073025FD-8BCB-4535-AB35-7B9E6A718FFA}" sibTransId="{BB2B44C7-CE28-416A-9396-D9438AA02C35}"/>
    <dgm:cxn modelId="{B1BC9DB6-CEE9-4D41-9B76-14A216204D6A}" type="presParOf" srcId="{0339AA97-7E2E-42C1-B729-DB529F033886}" destId="{2238D1A5-73E4-41D1-B121-9CCE08AB5CF3}" srcOrd="0" destOrd="0" presId="urn:microsoft.com/office/officeart/2005/8/layout/venn1"/>
    <dgm:cxn modelId="{E7F6D93F-FE3A-482D-A4B9-6A17042698F9}" type="presParOf" srcId="{0339AA97-7E2E-42C1-B729-DB529F033886}" destId="{4D7C8C4D-A2BC-46E0-B0F0-D5577610C71D}" srcOrd="1" destOrd="0" presId="urn:microsoft.com/office/officeart/2005/8/layout/venn1"/>
    <dgm:cxn modelId="{5426697E-5AE9-4FE7-AD14-30EAAE1F4CE6}" type="presParOf" srcId="{0339AA97-7E2E-42C1-B729-DB529F033886}" destId="{9C4231EE-5AEC-4B26-B74B-E4A68A8E1FFD}" srcOrd="2" destOrd="0" presId="urn:microsoft.com/office/officeart/2005/8/layout/venn1"/>
    <dgm:cxn modelId="{C858C81C-34FA-4B16-87D4-498B6BD8E985}" type="presParOf" srcId="{0339AA97-7E2E-42C1-B729-DB529F033886}" destId="{2A15E242-80A7-4BFA-AD4C-FBE0A4EA8BBE}" srcOrd="3" destOrd="0" presId="urn:microsoft.com/office/officeart/2005/8/layout/venn1"/>
    <dgm:cxn modelId="{7E84ECE1-ABA2-4E19-8653-28C2911A6682}" type="presParOf" srcId="{0339AA97-7E2E-42C1-B729-DB529F033886}" destId="{AA41D41F-0CE7-44F8-AADC-FABD7AF9D3C4}" srcOrd="4" destOrd="0" presId="urn:microsoft.com/office/officeart/2005/8/layout/venn1"/>
    <dgm:cxn modelId="{28C9FC20-13B1-4798-AAF7-EC6938D889CD}" type="presParOf" srcId="{0339AA97-7E2E-42C1-B729-DB529F033886}" destId="{D460A680-8CF4-4618-B56E-E5D57D95A48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B1337B-2BB5-4543-8C76-E31E560BC6E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6E38A27-C3DC-4A64-8136-BCA513DFB2D1}">
      <dgm:prSet/>
      <dgm:spPr/>
      <dgm:t>
        <a:bodyPr/>
        <a:lstStyle/>
        <a:p>
          <a:pPr>
            <a:lnSpc>
              <a:spcPct val="100000"/>
            </a:lnSpc>
          </a:pPr>
          <a:r>
            <a:rPr lang="en-US" dirty="0">
              <a:latin typeface="Open Sans" panose="020B0606030504020204" pitchFamily="34" charset="0"/>
              <a:ea typeface="Open Sans" panose="020B0606030504020204" pitchFamily="34" charset="0"/>
              <a:cs typeface="Open Sans" panose="020B0606030504020204" pitchFamily="34" charset="0"/>
            </a:rPr>
            <a:t>Academic Achievement </a:t>
          </a:r>
        </a:p>
      </dgm:t>
    </dgm:pt>
    <dgm:pt modelId="{720E1C96-4EC2-4028-9AEF-8320B74B85B5}" type="parTrans" cxnId="{D93AED95-D70E-4790-98F1-FEDC8330BE75}">
      <dgm:prSet/>
      <dgm:spPr/>
      <dgm:t>
        <a:bodyPr/>
        <a:lstStyle/>
        <a:p>
          <a:endParaRPr lang="en-US"/>
        </a:p>
      </dgm:t>
    </dgm:pt>
    <dgm:pt modelId="{37E95E34-15D4-4085-BA35-CF86CEBD598D}" type="sibTrans" cxnId="{D93AED95-D70E-4790-98F1-FEDC8330BE75}">
      <dgm:prSet/>
      <dgm:spPr/>
      <dgm:t>
        <a:bodyPr/>
        <a:lstStyle/>
        <a:p>
          <a:endParaRPr lang="en-US"/>
        </a:p>
      </dgm:t>
    </dgm:pt>
    <dgm:pt modelId="{D2B11487-E84D-48CF-846D-65EB9943AFD2}">
      <dgm:prSet/>
      <dgm:spPr/>
      <dgm:t>
        <a:bodyPr/>
        <a:lstStyle/>
        <a:p>
          <a:pPr>
            <a:lnSpc>
              <a:spcPct val="100000"/>
            </a:lnSpc>
          </a:pPr>
          <a:r>
            <a:rPr lang="en-US" dirty="0">
              <a:latin typeface="Open Sans" panose="020B0606030504020204" pitchFamily="34" charset="0"/>
              <a:ea typeface="Open Sans" panose="020B0606030504020204" pitchFamily="34" charset="0"/>
              <a:cs typeface="Open Sans" panose="020B0606030504020204" pitchFamily="34" charset="0"/>
            </a:rPr>
            <a:t>Bias and systemic educational barriers </a:t>
          </a:r>
        </a:p>
      </dgm:t>
    </dgm:pt>
    <dgm:pt modelId="{97AC5F21-0C80-4268-BA65-0B9A21D443F0}" type="parTrans" cxnId="{8B44CEA3-DD58-416E-ADA5-F88EB8EC0411}">
      <dgm:prSet/>
      <dgm:spPr/>
      <dgm:t>
        <a:bodyPr/>
        <a:lstStyle/>
        <a:p>
          <a:endParaRPr lang="en-US"/>
        </a:p>
      </dgm:t>
    </dgm:pt>
    <dgm:pt modelId="{E27A58FD-54E5-47B9-82CA-CC20F4917B95}" type="sibTrans" cxnId="{8B44CEA3-DD58-416E-ADA5-F88EB8EC0411}">
      <dgm:prSet/>
      <dgm:spPr/>
      <dgm:t>
        <a:bodyPr/>
        <a:lstStyle/>
        <a:p>
          <a:endParaRPr lang="en-US"/>
        </a:p>
      </dgm:t>
    </dgm:pt>
    <dgm:pt modelId="{F6CD79CC-2D7C-4949-99F6-A6E9CCA17600}">
      <dgm:prSet/>
      <dgm:spPr/>
      <dgm:t>
        <a:bodyPr/>
        <a:lstStyle/>
        <a:p>
          <a:pPr>
            <a:lnSpc>
              <a:spcPct val="100000"/>
            </a:lnSpc>
          </a:pPr>
          <a:r>
            <a:rPr lang="en-US" dirty="0">
              <a:latin typeface="Open Sans" panose="020B0606030504020204" pitchFamily="34" charset="0"/>
              <a:ea typeface="Open Sans" panose="020B0606030504020204" pitchFamily="34" charset="0"/>
              <a:cs typeface="Open Sans" panose="020B0606030504020204" pitchFamily="34" charset="0"/>
            </a:rPr>
            <a:t>Students and staff who are impacted by biases</a:t>
          </a:r>
        </a:p>
      </dgm:t>
    </dgm:pt>
    <dgm:pt modelId="{DD2431DC-B79C-4542-B776-F181F956BB1C}" type="parTrans" cxnId="{E421F1BF-3DC0-496D-9528-185451C5B3E4}">
      <dgm:prSet/>
      <dgm:spPr/>
      <dgm:t>
        <a:bodyPr/>
        <a:lstStyle/>
        <a:p>
          <a:endParaRPr lang="en-US"/>
        </a:p>
      </dgm:t>
    </dgm:pt>
    <dgm:pt modelId="{2447691C-F85E-4222-AE1C-D9E47B23695E}" type="sibTrans" cxnId="{E421F1BF-3DC0-496D-9528-185451C5B3E4}">
      <dgm:prSet/>
      <dgm:spPr/>
      <dgm:t>
        <a:bodyPr/>
        <a:lstStyle/>
        <a:p>
          <a:endParaRPr lang="en-US"/>
        </a:p>
      </dgm:t>
    </dgm:pt>
    <dgm:pt modelId="{55680791-B87C-4C62-B736-88E3F72EE051}" type="pres">
      <dgm:prSet presAssocID="{A7B1337B-2BB5-4543-8C76-E31E560BC6E0}" presName="root" presStyleCnt="0">
        <dgm:presLayoutVars>
          <dgm:dir/>
          <dgm:resizeHandles val="exact"/>
        </dgm:presLayoutVars>
      </dgm:prSet>
      <dgm:spPr/>
    </dgm:pt>
    <dgm:pt modelId="{15DD9426-1731-4572-8D61-BE0E615C5B97}" type="pres">
      <dgm:prSet presAssocID="{46E38A27-C3DC-4A64-8136-BCA513DFB2D1}" presName="compNode" presStyleCnt="0"/>
      <dgm:spPr/>
    </dgm:pt>
    <dgm:pt modelId="{F730C53D-7FEC-495F-8985-748ABC45EF28}" type="pres">
      <dgm:prSet presAssocID="{46E38A27-C3DC-4A64-8136-BCA513DFB2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C0DD5291-F775-40D4-9CDE-B5D09F2196DB}" type="pres">
      <dgm:prSet presAssocID="{46E38A27-C3DC-4A64-8136-BCA513DFB2D1}" presName="spaceRect" presStyleCnt="0"/>
      <dgm:spPr/>
    </dgm:pt>
    <dgm:pt modelId="{C5470C47-F469-4345-858F-EB9E9C91D917}" type="pres">
      <dgm:prSet presAssocID="{46E38A27-C3DC-4A64-8136-BCA513DFB2D1}" presName="textRect" presStyleLbl="revTx" presStyleIdx="0" presStyleCnt="3">
        <dgm:presLayoutVars>
          <dgm:chMax val="1"/>
          <dgm:chPref val="1"/>
        </dgm:presLayoutVars>
      </dgm:prSet>
      <dgm:spPr/>
    </dgm:pt>
    <dgm:pt modelId="{438AA7D7-58F2-458B-9579-A423CF0949C0}" type="pres">
      <dgm:prSet presAssocID="{37E95E34-15D4-4085-BA35-CF86CEBD598D}" presName="sibTrans" presStyleCnt="0"/>
      <dgm:spPr/>
    </dgm:pt>
    <dgm:pt modelId="{CDC9C36B-5276-4D66-B66C-ED778F1E060E}" type="pres">
      <dgm:prSet presAssocID="{D2B11487-E84D-48CF-846D-65EB9943AFD2}" presName="compNode" presStyleCnt="0"/>
      <dgm:spPr/>
    </dgm:pt>
    <dgm:pt modelId="{7090933B-3A7F-490A-B533-5A0331FDDA3C}" type="pres">
      <dgm:prSet presAssocID="{D2B11487-E84D-48CF-846D-65EB9943AFD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2278D0C9-4268-45F1-8217-36D2C991B45E}" type="pres">
      <dgm:prSet presAssocID="{D2B11487-E84D-48CF-846D-65EB9943AFD2}" presName="spaceRect" presStyleCnt="0"/>
      <dgm:spPr/>
    </dgm:pt>
    <dgm:pt modelId="{4E462792-0FC4-4A5A-AA10-1C6F46B43762}" type="pres">
      <dgm:prSet presAssocID="{D2B11487-E84D-48CF-846D-65EB9943AFD2}" presName="textRect" presStyleLbl="revTx" presStyleIdx="1" presStyleCnt="3">
        <dgm:presLayoutVars>
          <dgm:chMax val="1"/>
          <dgm:chPref val="1"/>
        </dgm:presLayoutVars>
      </dgm:prSet>
      <dgm:spPr/>
    </dgm:pt>
    <dgm:pt modelId="{09BDAB96-17D9-4955-B7EC-5EC9DDAB899F}" type="pres">
      <dgm:prSet presAssocID="{E27A58FD-54E5-47B9-82CA-CC20F4917B95}" presName="sibTrans" presStyleCnt="0"/>
      <dgm:spPr/>
    </dgm:pt>
    <dgm:pt modelId="{72E837A8-A5B7-4B06-97AF-E2DEB5C07D18}" type="pres">
      <dgm:prSet presAssocID="{F6CD79CC-2D7C-4949-99F6-A6E9CCA17600}" presName="compNode" presStyleCnt="0"/>
      <dgm:spPr/>
    </dgm:pt>
    <dgm:pt modelId="{8D5F934F-8E48-4ED9-9462-00710279E349}" type="pres">
      <dgm:prSet presAssocID="{F6CD79CC-2D7C-4949-99F6-A6E9CCA176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7CC52AEB-3CB5-4452-AD00-AE6428A91357}" type="pres">
      <dgm:prSet presAssocID="{F6CD79CC-2D7C-4949-99F6-A6E9CCA17600}" presName="spaceRect" presStyleCnt="0"/>
      <dgm:spPr/>
    </dgm:pt>
    <dgm:pt modelId="{BE3F89D8-E90B-4006-AC14-C3C3BD10AB8B}" type="pres">
      <dgm:prSet presAssocID="{F6CD79CC-2D7C-4949-99F6-A6E9CCA17600}" presName="textRect" presStyleLbl="revTx" presStyleIdx="2" presStyleCnt="3">
        <dgm:presLayoutVars>
          <dgm:chMax val="1"/>
          <dgm:chPref val="1"/>
        </dgm:presLayoutVars>
      </dgm:prSet>
      <dgm:spPr/>
    </dgm:pt>
  </dgm:ptLst>
  <dgm:cxnLst>
    <dgm:cxn modelId="{2B509E01-7C92-4E79-93AF-17DEFDC37FA6}" type="presOf" srcId="{A7B1337B-2BB5-4543-8C76-E31E560BC6E0}" destId="{55680791-B87C-4C62-B736-88E3F72EE051}" srcOrd="0" destOrd="0" presId="urn:microsoft.com/office/officeart/2018/2/layout/IconLabelList"/>
    <dgm:cxn modelId="{4A4AB45B-701D-4E56-AF64-BA2BEC31AAA8}" type="presOf" srcId="{46E38A27-C3DC-4A64-8136-BCA513DFB2D1}" destId="{C5470C47-F469-4345-858F-EB9E9C91D917}" srcOrd="0" destOrd="0" presId="urn:microsoft.com/office/officeart/2018/2/layout/IconLabelList"/>
    <dgm:cxn modelId="{01A6E463-4A87-4645-BB8D-7BEB81E3721F}" type="presOf" srcId="{F6CD79CC-2D7C-4949-99F6-A6E9CCA17600}" destId="{BE3F89D8-E90B-4006-AC14-C3C3BD10AB8B}" srcOrd="0" destOrd="0" presId="urn:microsoft.com/office/officeart/2018/2/layout/IconLabelList"/>
    <dgm:cxn modelId="{D93AED95-D70E-4790-98F1-FEDC8330BE75}" srcId="{A7B1337B-2BB5-4543-8C76-E31E560BC6E0}" destId="{46E38A27-C3DC-4A64-8136-BCA513DFB2D1}" srcOrd="0" destOrd="0" parTransId="{720E1C96-4EC2-4028-9AEF-8320B74B85B5}" sibTransId="{37E95E34-15D4-4085-BA35-CF86CEBD598D}"/>
    <dgm:cxn modelId="{8B44CEA3-DD58-416E-ADA5-F88EB8EC0411}" srcId="{A7B1337B-2BB5-4543-8C76-E31E560BC6E0}" destId="{D2B11487-E84D-48CF-846D-65EB9943AFD2}" srcOrd="1" destOrd="0" parTransId="{97AC5F21-0C80-4268-BA65-0B9A21D443F0}" sibTransId="{E27A58FD-54E5-47B9-82CA-CC20F4917B95}"/>
    <dgm:cxn modelId="{92F102B3-8D41-4F56-AAA4-5B6B196D3C13}" type="presOf" srcId="{D2B11487-E84D-48CF-846D-65EB9943AFD2}" destId="{4E462792-0FC4-4A5A-AA10-1C6F46B43762}" srcOrd="0" destOrd="0" presId="urn:microsoft.com/office/officeart/2018/2/layout/IconLabelList"/>
    <dgm:cxn modelId="{E421F1BF-3DC0-496D-9528-185451C5B3E4}" srcId="{A7B1337B-2BB5-4543-8C76-E31E560BC6E0}" destId="{F6CD79CC-2D7C-4949-99F6-A6E9CCA17600}" srcOrd="2" destOrd="0" parTransId="{DD2431DC-B79C-4542-B776-F181F956BB1C}" sibTransId="{2447691C-F85E-4222-AE1C-D9E47B23695E}"/>
    <dgm:cxn modelId="{0C281C41-EE3A-4657-A846-54C1B7F325AB}" type="presParOf" srcId="{55680791-B87C-4C62-B736-88E3F72EE051}" destId="{15DD9426-1731-4572-8D61-BE0E615C5B97}" srcOrd="0" destOrd="0" presId="urn:microsoft.com/office/officeart/2018/2/layout/IconLabelList"/>
    <dgm:cxn modelId="{BE08B5D8-22E4-4C50-952B-F95C04D0AAC6}" type="presParOf" srcId="{15DD9426-1731-4572-8D61-BE0E615C5B97}" destId="{F730C53D-7FEC-495F-8985-748ABC45EF28}" srcOrd="0" destOrd="0" presId="urn:microsoft.com/office/officeart/2018/2/layout/IconLabelList"/>
    <dgm:cxn modelId="{99B351A7-1474-4C9B-8993-860529B236A8}" type="presParOf" srcId="{15DD9426-1731-4572-8D61-BE0E615C5B97}" destId="{C0DD5291-F775-40D4-9CDE-B5D09F2196DB}" srcOrd="1" destOrd="0" presId="urn:microsoft.com/office/officeart/2018/2/layout/IconLabelList"/>
    <dgm:cxn modelId="{1A094241-8CE8-4E31-B775-F8E1FC383E5B}" type="presParOf" srcId="{15DD9426-1731-4572-8D61-BE0E615C5B97}" destId="{C5470C47-F469-4345-858F-EB9E9C91D917}" srcOrd="2" destOrd="0" presId="urn:microsoft.com/office/officeart/2018/2/layout/IconLabelList"/>
    <dgm:cxn modelId="{B19FCB41-B30D-4AF3-882D-0BF313A61F2B}" type="presParOf" srcId="{55680791-B87C-4C62-B736-88E3F72EE051}" destId="{438AA7D7-58F2-458B-9579-A423CF0949C0}" srcOrd="1" destOrd="0" presId="urn:microsoft.com/office/officeart/2018/2/layout/IconLabelList"/>
    <dgm:cxn modelId="{CDD0E414-B86B-4D32-A17E-164DF8838616}" type="presParOf" srcId="{55680791-B87C-4C62-B736-88E3F72EE051}" destId="{CDC9C36B-5276-4D66-B66C-ED778F1E060E}" srcOrd="2" destOrd="0" presId="urn:microsoft.com/office/officeart/2018/2/layout/IconLabelList"/>
    <dgm:cxn modelId="{EC08EE02-A40A-41BD-A16C-B92233956C7D}" type="presParOf" srcId="{CDC9C36B-5276-4D66-B66C-ED778F1E060E}" destId="{7090933B-3A7F-490A-B533-5A0331FDDA3C}" srcOrd="0" destOrd="0" presId="urn:microsoft.com/office/officeart/2018/2/layout/IconLabelList"/>
    <dgm:cxn modelId="{7D7FF080-BED3-4707-8ECA-B545DE9F2B89}" type="presParOf" srcId="{CDC9C36B-5276-4D66-B66C-ED778F1E060E}" destId="{2278D0C9-4268-45F1-8217-36D2C991B45E}" srcOrd="1" destOrd="0" presId="urn:microsoft.com/office/officeart/2018/2/layout/IconLabelList"/>
    <dgm:cxn modelId="{7FCEF8B4-05DD-4C83-B79C-483195EC1793}" type="presParOf" srcId="{CDC9C36B-5276-4D66-B66C-ED778F1E060E}" destId="{4E462792-0FC4-4A5A-AA10-1C6F46B43762}" srcOrd="2" destOrd="0" presId="urn:microsoft.com/office/officeart/2018/2/layout/IconLabelList"/>
    <dgm:cxn modelId="{4D0ABD8E-84C1-4753-B11D-3454B90CFD58}" type="presParOf" srcId="{55680791-B87C-4C62-B736-88E3F72EE051}" destId="{09BDAB96-17D9-4955-B7EC-5EC9DDAB899F}" srcOrd="3" destOrd="0" presId="urn:microsoft.com/office/officeart/2018/2/layout/IconLabelList"/>
    <dgm:cxn modelId="{4E1D61FF-3AC1-4919-A3C5-E40CE4527EA3}" type="presParOf" srcId="{55680791-B87C-4C62-B736-88E3F72EE051}" destId="{72E837A8-A5B7-4B06-97AF-E2DEB5C07D18}" srcOrd="4" destOrd="0" presId="urn:microsoft.com/office/officeart/2018/2/layout/IconLabelList"/>
    <dgm:cxn modelId="{46674C2A-A3FE-414F-8ADD-51A102DCDC2D}" type="presParOf" srcId="{72E837A8-A5B7-4B06-97AF-E2DEB5C07D18}" destId="{8D5F934F-8E48-4ED9-9462-00710279E349}" srcOrd="0" destOrd="0" presId="urn:microsoft.com/office/officeart/2018/2/layout/IconLabelList"/>
    <dgm:cxn modelId="{C7CACB04-F7BE-4523-AE52-9935AFC0F0D0}" type="presParOf" srcId="{72E837A8-A5B7-4B06-97AF-E2DEB5C07D18}" destId="{7CC52AEB-3CB5-4452-AD00-AE6428A91357}" srcOrd="1" destOrd="0" presId="urn:microsoft.com/office/officeart/2018/2/layout/IconLabelList"/>
    <dgm:cxn modelId="{32E21426-038E-4FE9-B757-8CFD551D72AC}" type="presParOf" srcId="{72E837A8-A5B7-4B06-97AF-E2DEB5C07D18}" destId="{BE3F89D8-E90B-4006-AC14-C3C3BD10AB8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E26A8D-8A60-4ABB-B3F2-A42A7F58C1A9}" type="doc">
      <dgm:prSet loTypeId="urn:diagrams.loki3.com/VaryingWidthList" loCatId="list" qsTypeId="urn:microsoft.com/office/officeart/2005/8/quickstyle/3d2" qsCatId="3D" csTypeId="urn:microsoft.com/office/officeart/2005/8/colors/colorful1" csCatId="colorful" phldr="1"/>
      <dgm:spPr/>
      <dgm:t>
        <a:bodyPr/>
        <a:lstStyle/>
        <a:p>
          <a:endParaRPr lang="en-US"/>
        </a:p>
      </dgm:t>
    </dgm:pt>
    <dgm:pt modelId="{FCDFA260-240E-4DFC-8C1D-E886605C6C2D}">
      <dgm:prSet custT="1"/>
      <dgm:spPr>
        <a:solidFill>
          <a:schemeClr val="tx2">
            <a:lumMod val="75000"/>
          </a:schemeClr>
        </a:solidFill>
      </dgm:spPr>
      <dgm:t>
        <a:bodyPr/>
        <a:lstStyle/>
        <a:p>
          <a:r>
            <a:rPr lang="en-US" sz="2400" b="1" dirty="0"/>
            <a:t>Implicit bias</a:t>
          </a:r>
          <a:r>
            <a:rPr lang="en-US" sz="2400" dirty="0"/>
            <a:t> refers to the attitudes and stereotypes that unconsciously affect people's perceptions, actions, and decisions </a:t>
          </a:r>
          <a:r>
            <a:rPr lang="en-US" sz="800" dirty="0"/>
            <a:t>(Kirwan Institute for Race and Ethnicity</a:t>
          </a:r>
          <a:endParaRPr lang="en-US" sz="1600" dirty="0"/>
        </a:p>
      </dgm:t>
    </dgm:pt>
    <dgm:pt modelId="{1F0B1A4B-F9C6-497B-A0CE-0110C9722CFA}" type="parTrans" cxnId="{EA25235B-40BB-45A7-8B76-F97974317CF0}">
      <dgm:prSet/>
      <dgm:spPr/>
      <dgm:t>
        <a:bodyPr/>
        <a:lstStyle/>
        <a:p>
          <a:endParaRPr lang="en-US"/>
        </a:p>
      </dgm:t>
    </dgm:pt>
    <dgm:pt modelId="{E06388CB-9D04-4435-8D8E-43268989F0E4}" type="sibTrans" cxnId="{EA25235B-40BB-45A7-8B76-F97974317CF0}">
      <dgm:prSet/>
      <dgm:spPr/>
      <dgm:t>
        <a:bodyPr/>
        <a:lstStyle/>
        <a:p>
          <a:endParaRPr lang="en-US"/>
        </a:p>
      </dgm:t>
    </dgm:pt>
    <dgm:pt modelId="{F4506836-C793-4B04-A346-F68D74E77667}">
      <dgm:prSet custT="1"/>
      <dgm:spPr>
        <a:solidFill>
          <a:schemeClr val="tx2">
            <a:lumMod val="75000"/>
          </a:schemeClr>
        </a:solidFill>
      </dgm:spPr>
      <dgm:t>
        <a:bodyPr/>
        <a:lstStyle/>
        <a:p>
          <a:r>
            <a:rPr lang="en-US" sz="2300" b="1" dirty="0"/>
            <a:t>Implicit biases</a:t>
          </a:r>
          <a:r>
            <a:rPr lang="en-US" sz="2300" dirty="0"/>
            <a:t> often stand </a:t>
          </a:r>
          <a:r>
            <a:rPr lang="en-US" sz="2400" dirty="0"/>
            <a:t>in</a:t>
          </a:r>
          <a:r>
            <a:rPr lang="en-US" sz="2300" dirty="0"/>
            <a:t> opposition to a person's stated beliefs. </a:t>
          </a:r>
        </a:p>
      </dgm:t>
    </dgm:pt>
    <dgm:pt modelId="{F85017C0-1B7C-4480-B7A4-CBFF083DCABE}" type="parTrans" cxnId="{E8EC9659-56A8-4BA6-A8BE-83ED7954ECDB}">
      <dgm:prSet/>
      <dgm:spPr/>
      <dgm:t>
        <a:bodyPr/>
        <a:lstStyle/>
        <a:p>
          <a:endParaRPr lang="en-US"/>
        </a:p>
      </dgm:t>
    </dgm:pt>
    <dgm:pt modelId="{32508B4B-644C-4593-9564-26CA0C5BEB54}" type="sibTrans" cxnId="{E8EC9659-56A8-4BA6-A8BE-83ED7954ECDB}">
      <dgm:prSet/>
      <dgm:spPr/>
      <dgm:t>
        <a:bodyPr/>
        <a:lstStyle/>
        <a:p>
          <a:endParaRPr lang="en-US"/>
        </a:p>
      </dgm:t>
    </dgm:pt>
    <dgm:pt modelId="{ADE2A123-406A-40B7-9FFB-02602120DED7}" type="pres">
      <dgm:prSet presAssocID="{5BE26A8D-8A60-4ABB-B3F2-A42A7F58C1A9}" presName="Name0" presStyleCnt="0">
        <dgm:presLayoutVars>
          <dgm:resizeHandles/>
        </dgm:presLayoutVars>
      </dgm:prSet>
      <dgm:spPr/>
    </dgm:pt>
    <dgm:pt modelId="{C785F4E2-874C-408C-A1DF-7A6E7E99E59D}" type="pres">
      <dgm:prSet presAssocID="{FCDFA260-240E-4DFC-8C1D-E886605C6C2D}" presName="text" presStyleLbl="node1" presStyleIdx="0" presStyleCnt="2" custScaleX="167772" custScaleY="106546">
        <dgm:presLayoutVars>
          <dgm:bulletEnabled val="1"/>
        </dgm:presLayoutVars>
      </dgm:prSet>
      <dgm:spPr/>
    </dgm:pt>
    <dgm:pt modelId="{8D0AF93F-6111-4080-B586-B08E119BB0EA}" type="pres">
      <dgm:prSet presAssocID="{E06388CB-9D04-4435-8D8E-43268989F0E4}" presName="space" presStyleCnt="0"/>
      <dgm:spPr/>
    </dgm:pt>
    <dgm:pt modelId="{745B3426-6968-4BAF-B13B-04C676BA1CDE}" type="pres">
      <dgm:prSet presAssocID="{F4506836-C793-4B04-A346-F68D74E77667}" presName="text" presStyleLbl="node1" presStyleIdx="1" presStyleCnt="2" custScaleX="281214">
        <dgm:presLayoutVars>
          <dgm:bulletEnabled val="1"/>
        </dgm:presLayoutVars>
      </dgm:prSet>
      <dgm:spPr/>
    </dgm:pt>
  </dgm:ptLst>
  <dgm:cxnLst>
    <dgm:cxn modelId="{EA25235B-40BB-45A7-8B76-F97974317CF0}" srcId="{5BE26A8D-8A60-4ABB-B3F2-A42A7F58C1A9}" destId="{FCDFA260-240E-4DFC-8C1D-E886605C6C2D}" srcOrd="0" destOrd="0" parTransId="{1F0B1A4B-F9C6-497B-A0CE-0110C9722CFA}" sibTransId="{E06388CB-9D04-4435-8D8E-43268989F0E4}"/>
    <dgm:cxn modelId="{B628CF57-1ABB-4B61-BE96-6F45A7C4463B}" type="presOf" srcId="{F4506836-C793-4B04-A346-F68D74E77667}" destId="{745B3426-6968-4BAF-B13B-04C676BA1CDE}" srcOrd="0" destOrd="0" presId="urn:diagrams.loki3.com/VaryingWidthList"/>
    <dgm:cxn modelId="{E8EC9659-56A8-4BA6-A8BE-83ED7954ECDB}" srcId="{5BE26A8D-8A60-4ABB-B3F2-A42A7F58C1A9}" destId="{F4506836-C793-4B04-A346-F68D74E77667}" srcOrd="1" destOrd="0" parTransId="{F85017C0-1B7C-4480-B7A4-CBFF083DCABE}" sibTransId="{32508B4B-644C-4593-9564-26CA0C5BEB54}"/>
    <dgm:cxn modelId="{53739A9A-74B3-4579-8860-29682036D2A8}" type="presOf" srcId="{FCDFA260-240E-4DFC-8C1D-E886605C6C2D}" destId="{C785F4E2-874C-408C-A1DF-7A6E7E99E59D}" srcOrd="0" destOrd="0" presId="urn:diagrams.loki3.com/VaryingWidthList"/>
    <dgm:cxn modelId="{67B3C0C7-6843-4856-8363-C66D5D5EA101}" type="presOf" srcId="{5BE26A8D-8A60-4ABB-B3F2-A42A7F58C1A9}" destId="{ADE2A123-406A-40B7-9FFB-02602120DED7}" srcOrd="0" destOrd="0" presId="urn:diagrams.loki3.com/VaryingWidthList"/>
    <dgm:cxn modelId="{EF0E19A2-7EA0-455E-B0A5-1A610CE34E54}" type="presParOf" srcId="{ADE2A123-406A-40B7-9FFB-02602120DED7}" destId="{C785F4E2-874C-408C-A1DF-7A6E7E99E59D}" srcOrd="0" destOrd="0" presId="urn:diagrams.loki3.com/VaryingWidthList"/>
    <dgm:cxn modelId="{2D96EEB7-C9F9-445B-B541-79D2A372A2B4}" type="presParOf" srcId="{ADE2A123-406A-40B7-9FFB-02602120DED7}" destId="{8D0AF93F-6111-4080-B586-B08E119BB0EA}" srcOrd="1" destOrd="0" presId="urn:diagrams.loki3.com/VaryingWidthList"/>
    <dgm:cxn modelId="{C0244768-CCAB-4921-916F-EA3B1C08F3B1}" type="presParOf" srcId="{ADE2A123-406A-40B7-9FFB-02602120DED7}" destId="{745B3426-6968-4BAF-B13B-04C676BA1CDE}" srcOrd="2" destOrd="0" presId="urn:diagrams.loki3.com/VaryingWidth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9E3BE3-5DB9-48CE-B436-EBED131AA6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D01FC77-3139-47DE-8926-31F72706C88F}">
      <dgm:prSet/>
      <dgm:spPr/>
      <dgm:t>
        <a:bodyPr/>
        <a:lstStyle/>
        <a:p>
          <a:r>
            <a:rPr lang="en-US" b="1" dirty="0">
              <a:latin typeface="Open Sans" panose="020B0606030504020204" pitchFamily="34" charset="0"/>
              <a:ea typeface="Open Sans" panose="020B0606030504020204" pitchFamily="34" charset="0"/>
              <a:cs typeface="Open Sans" panose="020B0606030504020204" pitchFamily="34" charset="0"/>
            </a:rPr>
            <a:t>What were your initial emotions and thoughts? </a:t>
          </a:r>
        </a:p>
      </dgm:t>
    </dgm:pt>
    <dgm:pt modelId="{4BFEF61E-3024-4F0D-8A50-7D74AC42D48A}" type="parTrans" cxnId="{DCBF62F6-D519-4375-8D32-468F461E7A3C}">
      <dgm:prSet/>
      <dgm:spPr/>
      <dgm:t>
        <a:bodyPr/>
        <a:lstStyle/>
        <a:p>
          <a:endParaRPr lang="en-US"/>
        </a:p>
      </dgm:t>
    </dgm:pt>
    <dgm:pt modelId="{FC337D6F-06EB-4B25-A447-89C62F3CBE35}" type="sibTrans" cxnId="{DCBF62F6-D519-4375-8D32-468F461E7A3C}">
      <dgm:prSet/>
      <dgm:spPr/>
      <dgm:t>
        <a:bodyPr/>
        <a:lstStyle/>
        <a:p>
          <a:endParaRPr lang="en-US"/>
        </a:p>
      </dgm:t>
    </dgm:pt>
    <dgm:pt modelId="{B7C77123-2040-4C98-A48F-FB80F9241296}">
      <dgm:prSet custT="1"/>
      <dgm:spPr/>
      <dgm: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What did you learn about yourself?</a:t>
          </a:r>
        </a:p>
      </dgm:t>
    </dgm:pt>
    <dgm:pt modelId="{7D600486-5BDE-407A-8D8A-008D6D3F3133}" type="parTrans" cxnId="{954BF96D-0011-47B0-B0F7-B581912C25BD}">
      <dgm:prSet/>
      <dgm:spPr/>
      <dgm:t>
        <a:bodyPr/>
        <a:lstStyle/>
        <a:p>
          <a:endParaRPr lang="en-US"/>
        </a:p>
      </dgm:t>
    </dgm:pt>
    <dgm:pt modelId="{CCCE375D-DE53-4305-88AE-62C6504D145E}" type="sibTrans" cxnId="{954BF96D-0011-47B0-B0F7-B581912C25BD}">
      <dgm:prSet/>
      <dgm:spPr/>
      <dgm:t>
        <a:bodyPr/>
        <a:lstStyle/>
        <a:p>
          <a:endParaRPr lang="en-US"/>
        </a:p>
      </dgm:t>
    </dgm:pt>
    <dgm:pt modelId="{9265A821-02D1-4B6A-A035-E37D1D8F0AAE}">
      <dgm:prSet custT="1"/>
      <dgm:spPr/>
      <dgm: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What implications does this have in our relationships and school culture/environment?</a:t>
          </a:r>
        </a:p>
      </dgm:t>
    </dgm:pt>
    <dgm:pt modelId="{F9BBF67F-15D5-4995-ACA5-0CFC9258C666}" type="parTrans" cxnId="{B544F54A-C6E7-4F21-9281-FD6B377A5FD4}">
      <dgm:prSet/>
      <dgm:spPr/>
      <dgm:t>
        <a:bodyPr/>
        <a:lstStyle/>
        <a:p>
          <a:endParaRPr lang="en-US"/>
        </a:p>
      </dgm:t>
    </dgm:pt>
    <dgm:pt modelId="{2075EAD1-902E-4D05-8240-FE9CED520BA7}" type="sibTrans" cxnId="{B544F54A-C6E7-4F21-9281-FD6B377A5FD4}">
      <dgm:prSet/>
      <dgm:spPr/>
      <dgm:t>
        <a:bodyPr/>
        <a:lstStyle/>
        <a:p>
          <a:endParaRPr lang="en-US"/>
        </a:p>
      </dgm:t>
    </dgm:pt>
    <dgm:pt modelId="{31F014B1-1416-4CA8-A34B-CA6A6E1892BD}">
      <dgm:prSet/>
      <dgm:spPr>
        <a:blipFill rotWithShape="0">
          <a:blip xmlns:r="http://schemas.openxmlformats.org/officeDocument/2006/relationships" r:embed="rId1"/>
          <a:srcRect/>
          <a:stretch>
            <a:fillRect t="-3000" b="-3000"/>
          </a:stretch>
        </a:blipFill>
      </dgm:spPr>
      <dgm:t>
        <a:bodyPr/>
        <a:lstStyle/>
        <a:p>
          <a:endParaRPr lang="en-US" dirty="0"/>
        </a:p>
      </dgm:t>
    </dgm:pt>
    <dgm:pt modelId="{B0A186C5-7861-4B0A-8824-25F2579EFE65}" type="sibTrans" cxnId="{74FF9FE4-8675-44C4-B42A-E287AC2F452B}">
      <dgm:prSet/>
      <dgm:spPr/>
      <dgm:t>
        <a:bodyPr/>
        <a:lstStyle/>
        <a:p>
          <a:endParaRPr lang="en-US"/>
        </a:p>
      </dgm:t>
    </dgm:pt>
    <dgm:pt modelId="{131480B6-576D-4185-BB68-5500E09F3DCA}" type="parTrans" cxnId="{74FF9FE4-8675-44C4-B42A-E287AC2F452B}">
      <dgm:prSet/>
      <dgm:spPr/>
      <dgm:t>
        <a:bodyPr/>
        <a:lstStyle/>
        <a:p>
          <a:endParaRPr lang="en-US"/>
        </a:p>
      </dgm:t>
    </dgm:pt>
    <dgm:pt modelId="{349AF455-5BAE-414D-AF6E-297DA32D12E3}" type="pres">
      <dgm:prSet presAssocID="{7F9E3BE3-5DB9-48CE-B436-EBED131AA61D}" presName="hierChild1" presStyleCnt="0">
        <dgm:presLayoutVars>
          <dgm:orgChart val="1"/>
          <dgm:chPref val="1"/>
          <dgm:dir/>
          <dgm:animOne val="branch"/>
          <dgm:animLvl val="lvl"/>
          <dgm:resizeHandles/>
        </dgm:presLayoutVars>
      </dgm:prSet>
      <dgm:spPr/>
    </dgm:pt>
    <dgm:pt modelId="{B95A4822-C62F-49DB-BFA6-E26CA5F607BF}" type="pres">
      <dgm:prSet presAssocID="{31F014B1-1416-4CA8-A34B-CA6A6E1892BD}" presName="hierRoot1" presStyleCnt="0">
        <dgm:presLayoutVars>
          <dgm:hierBranch val="init"/>
        </dgm:presLayoutVars>
      </dgm:prSet>
      <dgm:spPr/>
    </dgm:pt>
    <dgm:pt modelId="{45355CAA-1B78-4A55-8495-FA129DC66690}" type="pres">
      <dgm:prSet presAssocID="{31F014B1-1416-4CA8-A34B-CA6A6E1892BD}" presName="rootComposite1" presStyleCnt="0"/>
      <dgm:spPr/>
    </dgm:pt>
    <dgm:pt modelId="{D0147ED1-3558-478C-9B88-E5108906F9CC}" type="pres">
      <dgm:prSet presAssocID="{31F014B1-1416-4CA8-A34B-CA6A6E1892BD}" presName="rootText1" presStyleLbl="node0" presStyleIdx="0" presStyleCnt="1" custScaleX="160422" custScaleY="342500" custLinFactNeighborX="-9467" custLinFactNeighborY="-1244">
        <dgm:presLayoutVars>
          <dgm:chPref val="3"/>
        </dgm:presLayoutVars>
      </dgm:prSet>
      <dgm:spPr/>
    </dgm:pt>
    <dgm:pt modelId="{7BC6F9EF-0B07-474C-B5FC-E368D8EA946F}" type="pres">
      <dgm:prSet presAssocID="{31F014B1-1416-4CA8-A34B-CA6A6E1892BD}" presName="rootConnector1" presStyleLbl="node1" presStyleIdx="0" presStyleCnt="0"/>
      <dgm:spPr/>
    </dgm:pt>
    <dgm:pt modelId="{A71070F9-BC75-4414-BB79-AE3E54059315}" type="pres">
      <dgm:prSet presAssocID="{31F014B1-1416-4CA8-A34B-CA6A6E1892BD}" presName="hierChild2" presStyleCnt="0"/>
      <dgm:spPr/>
    </dgm:pt>
    <dgm:pt modelId="{BDA9591C-CFDE-4B70-8303-EC98E604378D}" type="pres">
      <dgm:prSet presAssocID="{4BFEF61E-3024-4F0D-8A50-7D74AC42D48A}" presName="Name37" presStyleLbl="parChTrans1D2" presStyleIdx="0" presStyleCnt="3"/>
      <dgm:spPr/>
    </dgm:pt>
    <dgm:pt modelId="{BB5EB7B7-BA3E-436E-A8DA-34856CA6772C}" type="pres">
      <dgm:prSet presAssocID="{0D01FC77-3139-47DE-8926-31F72706C88F}" presName="hierRoot2" presStyleCnt="0">
        <dgm:presLayoutVars>
          <dgm:hierBranch val="init"/>
        </dgm:presLayoutVars>
      </dgm:prSet>
      <dgm:spPr/>
    </dgm:pt>
    <dgm:pt modelId="{FA0FD4F5-6D3C-440F-8720-5C6ECFA7D370}" type="pres">
      <dgm:prSet presAssocID="{0D01FC77-3139-47DE-8926-31F72706C88F}" presName="rootComposite" presStyleCnt="0"/>
      <dgm:spPr/>
    </dgm:pt>
    <dgm:pt modelId="{9EE3FBBB-6493-4C42-856E-0D4915A3E065}" type="pres">
      <dgm:prSet presAssocID="{0D01FC77-3139-47DE-8926-31F72706C88F}" presName="rootText" presStyleLbl="node2" presStyleIdx="0" presStyleCnt="3" custScaleX="139753" custScaleY="209221">
        <dgm:presLayoutVars>
          <dgm:chPref val="3"/>
        </dgm:presLayoutVars>
      </dgm:prSet>
      <dgm:spPr/>
    </dgm:pt>
    <dgm:pt modelId="{FA26BBF0-4084-4719-B930-CAAF7E183AC9}" type="pres">
      <dgm:prSet presAssocID="{0D01FC77-3139-47DE-8926-31F72706C88F}" presName="rootConnector" presStyleLbl="node2" presStyleIdx="0" presStyleCnt="3"/>
      <dgm:spPr/>
    </dgm:pt>
    <dgm:pt modelId="{2506A0A2-F482-4F89-BB2B-D119CBE61D99}" type="pres">
      <dgm:prSet presAssocID="{0D01FC77-3139-47DE-8926-31F72706C88F}" presName="hierChild4" presStyleCnt="0"/>
      <dgm:spPr/>
    </dgm:pt>
    <dgm:pt modelId="{275FE2EC-99D7-48F0-B526-E983CBBC989E}" type="pres">
      <dgm:prSet presAssocID="{0D01FC77-3139-47DE-8926-31F72706C88F}" presName="hierChild5" presStyleCnt="0"/>
      <dgm:spPr/>
    </dgm:pt>
    <dgm:pt modelId="{CBB17677-5982-49E1-A523-48FCC6A98402}" type="pres">
      <dgm:prSet presAssocID="{7D600486-5BDE-407A-8D8A-008D6D3F3133}" presName="Name37" presStyleLbl="parChTrans1D2" presStyleIdx="1" presStyleCnt="3"/>
      <dgm:spPr/>
    </dgm:pt>
    <dgm:pt modelId="{EFC79D21-D035-47A4-9449-6B5AA78D528A}" type="pres">
      <dgm:prSet presAssocID="{B7C77123-2040-4C98-A48F-FB80F9241296}" presName="hierRoot2" presStyleCnt="0">
        <dgm:presLayoutVars>
          <dgm:hierBranch val="init"/>
        </dgm:presLayoutVars>
      </dgm:prSet>
      <dgm:spPr/>
    </dgm:pt>
    <dgm:pt modelId="{45E2FEA0-A31B-4842-AB94-7D3F7D3D9C93}" type="pres">
      <dgm:prSet presAssocID="{B7C77123-2040-4C98-A48F-FB80F9241296}" presName="rootComposite" presStyleCnt="0"/>
      <dgm:spPr/>
    </dgm:pt>
    <dgm:pt modelId="{9C1E37AF-AFFE-40C9-8683-8350B9DD6E77}" type="pres">
      <dgm:prSet presAssocID="{B7C77123-2040-4C98-A48F-FB80F9241296}" presName="rootText" presStyleLbl="node2" presStyleIdx="1" presStyleCnt="3" custScaleX="138545" custScaleY="184389" custLinFactNeighborX="306" custLinFactNeighborY="12246">
        <dgm:presLayoutVars>
          <dgm:chPref val="3"/>
        </dgm:presLayoutVars>
      </dgm:prSet>
      <dgm:spPr/>
    </dgm:pt>
    <dgm:pt modelId="{1CA2A08F-F8A5-4573-962A-B1AB76AB0CEF}" type="pres">
      <dgm:prSet presAssocID="{B7C77123-2040-4C98-A48F-FB80F9241296}" presName="rootConnector" presStyleLbl="node2" presStyleIdx="1" presStyleCnt="3"/>
      <dgm:spPr/>
    </dgm:pt>
    <dgm:pt modelId="{32ACAA7B-1526-456D-AFE6-1D6673E2D292}" type="pres">
      <dgm:prSet presAssocID="{B7C77123-2040-4C98-A48F-FB80F9241296}" presName="hierChild4" presStyleCnt="0"/>
      <dgm:spPr/>
    </dgm:pt>
    <dgm:pt modelId="{623703D5-D57C-4DFF-97E2-676F16CF65A8}" type="pres">
      <dgm:prSet presAssocID="{B7C77123-2040-4C98-A48F-FB80F9241296}" presName="hierChild5" presStyleCnt="0"/>
      <dgm:spPr/>
    </dgm:pt>
    <dgm:pt modelId="{F916AFE9-BF8B-4A54-B533-2FAF023078ED}" type="pres">
      <dgm:prSet presAssocID="{F9BBF67F-15D5-4995-ACA5-0CFC9258C666}" presName="Name37" presStyleLbl="parChTrans1D2" presStyleIdx="2" presStyleCnt="3"/>
      <dgm:spPr/>
    </dgm:pt>
    <dgm:pt modelId="{3E3917B3-67EC-41E6-8A59-C5492928AA2C}" type="pres">
      <dgm:prSet presAssocID="{9265A821-02D1-4B6A-A035-E37D1D8F0AAE}" presName="hierRoot2" presStyleCnt="0">
        <dgm:presLayoutVars>
          <dgm:hierBranch val="init"/>
        </dgm:presLayoutVars>
      </dgm:prSet>
      <dgm:spPr/>
    </dgm:pt>
    <dgm:pt modelId="{BF1B6833-2E5F-4400-B029-8462561EB00A}" type="pres">
      <dgm:prSet presAssocID="{9265A821-02D1-4B6A-A035-E37D1D8F0AAE}" presName="rootComposite" presStyleCnt="0"/>
      <dgm:spPr/>
    </dgm:pt>
    <dgm:pt modelId="{37FE4ABF-9C9D-47D4-AEA9-5EC456B3C849}" type="pres">
      <dgm:prSet presAssocID="{9265A821-02D1-4B6A-A035-E37D1D8F0AAE}" presName="rootText" presStyleLbl="node2" presStyleIdx="2" presStyleCnt="3" custScaleX="259567" custScaleY="326183">
        <dgm:presLayoutVars>
          <dgm:chPref val="3"/>
        </dgm:presLayoutVars>
      </dgm:prSet>
      <dgm:spPr/>
    </dgm:pt>
    <dgm:pt modelId="{F4FFCBB8-6F39-4139-9D17-E0D7FC87D4F1}" type="pres">
      <dgm:prSet presAssocID="{9265A821-02D1-4B6A-A035-E37D1D8F0AAE}" presName="rootConnector" presStyleLbl="node2" presStyleIdx="2" presStyleCnt="3"/>
      <dgm:spPr/>
    </dgm:pt>
    <dgm:pt modelId="{DFEF565A-6FC6-4C69-8E44-D904FC55CEE2}" type="pres">
      <dgm:prSet presAssocID="{9265A821-02D1-4B6A-A035-E37D1D8F0AAE}" presName="hierChild4" presStyleCnt="0"/>
      <dgm:spPr/>
    </dgm:pt>
    <dgm:pt modelId="{17CC8F06-B8F8-4564-89CF-22C2E02F7C42}" type="pres">
      <dgm:prSet presAssocID="{9265A821-02D1-4B6A-A035-E37D1D8F0AAE}" presName="hierChild5" presStyleCnt="0"/>
      <dgm:spPr/>
    </dgm:pt>
    <dgm:pt modelId="{A19DDAE4-9826-4307-9DE4-FDECCADFFA92}" type="pres">
      <dgm:prSet presAssocID="{31F014B1-1416-4CA8-A34B-CA6A6E1892BD}" presName="hierChild3" presStyleCnt="0"/>
      <dgm:spPr/>
    </dgm:pt>
  </dgm:ptLst>
  <dgm:cxnLst>
    <dgm:cxn modelId="{BC97D21D-08B3-4CE4-A531-10B634CD43CF}" type="presOf" srcId="{F9BBF67F-15D5-4995-ACA5-0CFC9258C666}" destId="{F916AFE9-BF8B-4A54-B533-2FAF023078ED}" srcOrd="0" destOrd="0" presId="urn:microsoft.com/office/officeart/2005/8/layout/orgChart1"/>
    <dgm:cxn modelId="{BE814E23-69B0-49E4-977C-2BD6B3A3B0E9}" type="presOf" srcId="{B7C77123-2040-4C98-A48F-FB80F9241296}" destId="{9C1E37AF-AFFE-40C9-8683-8350B9DD6E77}" srcOrd="0" destOrd="0" presId="urn:microsoft.com/office/officeart/2005/8/layout/orgChart1"/>
    <dgm:cxn modelId="{31FF073A-1C5F-4802-B8A2-42B14AB9F741}" type="presOf" srcId="{B7C77123-2040-4C98-A48F-FB80F9241296}" destId="{1CA2A08F-F8A5-4573-962A-B1AB76AB0CEF}" srcOrd="1" destOrd="0" presId="urn:microsoft.com/office/officeart/2005/8/layout/orgChart1"/>
    <dgm:cxn modelId="{B544F54A-C6E7-4F21-9281-FD6B377A5FD4}" srcId="{31F014B1-1416-4CA8-A34B-CA6A6E1892BD}" destId="{9265A821-02D1-4B6A-A035-E37D1D8F0AAE}" srcOrd="2" destOrd="0" parTransId="{F9BBF67F-15D5-4995-ACA5-0CFC9258C666}" sibTransId="{2075EAD1-902E-4D05-8240-FE9CED520BA7}"/>
    <dgm:cxn modelId="{954BF96D-0011-47B0-B0F7-B581912C25BD}" srcId="{31F014B1-1416-4CA8-A34B-CA6A6E1892BD}" destId="{B7C77123-2040-4C98-A48F-FB80F9241296}" srcOrd="1" destOrd="0" parTransId="{7D600486-5BDE-407A-8D8A-008D6D3F3133}" sibTransId="{CCCE375D-DE53-4305-88AE-62C6504D145E}"/>
    <dgm:cxn modelId="{AC71604E-39C5-4CCA-AEDD-7A29F8F17130}" type="presOf" srcId="{0D01FC77-3139-47DE-8926-31F72706C88F}" destId="{FA26BBF0-4084-4719-B930-CAAF7E183AC9}" srcOrd="1" destOrd="0" presId="urn:microsoft.com/office/officeart/2005/8/layout/orgChart1"/>
    <dgm:cxn modelId="{3E8AAC56-10A7-47D5-A356-C02FB0E15DAF}" type="presOf" srcId="{7F9E3BE3-5DB9-48CE-B436-EBED131AA61D}" destId="{349AF455-5BAE-414D-AF6E-297DA32D12E3}" srcOrd="0" destOrd="0" presId="urn:microsoft.com/office/officeart/2005/8/layout/orgChart1"/>
    <dgm:cxn modelId="{BF29A385-1F48-4110-8BF7-D01E2E8EDF71}" type="presOf" srcId="{31F014B1-1416-4CA8-A34B-CA6A6E1892BD}" destId="{D0147ED1-3558-478C-9B88-E5108906F9CC}" srcOrd="0" destOrd="0" presId="urn:microsoft.com/office/officeart/2005/8/layout/orgChart1"/>
    <dgm:cxn modelId="{BE96768A-155C-42C7-992D-5CE0CD64E90C}" type="presOf" srcId="{0D01FC77-3139-47DE-8926-31F72706C88F}" destId="{9EE3FBBB-6493-4C42-856E-0D4915A3E065}" srcOrd="0" destOrd="0" presId="urn:microsoft.com/office/officeart/2005/8/layout/orgChart1"/>
    <dgm:cxn modelId="{E580469C-EE76-4CFC-9E1B-637723998891}" type="presOf" srcId="{9265A821-02D1-4B6A-A035-E37D1D8F0AAE}" destId="{F4FFCBB8-6F39-4139-9D17-E0D7FC87D4F1}" srcOrd="1" destOrd="0" presId="urn:microsoft.com/office/officeart/2005/8/layout/orgChart1"/>
    <dgm:cxn modelId="{501E8ED2-74A3-4AFD-AAEC-39BA15A45C4C}" type="presOf" srcId="{31F014B1-1416-4CA8-A34B-CA6A6E1892BD}" destId="{7BC6F9EF-0B07-474C-B5FC-E368D8EA946F}" srcOrd="1" destOrd="0" presId="urn:microsoft.com/office/officeart/2005/8/layout/orgChart1"/>
    <dgm:cxn modelId="{01EFA2DC-9FB1-4788-BA95-C0A0EA40524A}" type="presOf" srcId="{9265A821-02D1-4B6A-A035-E37D1D8F0AAE}" destId="{37FE4ABF-9C9D-47D4-AEA9-5EC456B3C849}" srcOrd="0" destOrd="0" presId="urn:microsoft.com/office/officeart/2005/8/layout/orgChart1"/>
    <dgm:cxn modelId="{0D044ADD-BC52-4E1F-AABF-B6257118C103}" type="presOf" srcId="{4BFEF61E-3024-4F0D-8A50-7D74AC42D48A}" destId="{BDA9591C-CFDE-4B70-8303-EC98E604378D}" srcOrd="0" destOrd="0" presId="urn:microsoft.com/office/officeart/2005/8/layout/orgChart1"/>
    <dgm:cxn modelId="{74FF9FE4-8675-44C4-B42A-E287AC2F452B}" srcId="{7F9E3BE3-5DB9-48CE-B436-EBED131AA61D}" destId="{31F014B1-1416-4CA8-A34B-CA6A6E1892BD}" srcOrd="0" destOrd="0" parTransId="{131480B6-576D-4185-BB68-5500E09F3DCA}" sibTransId="{B0A186C5-7861-4B0A-8824-25F2579EFE65}"/>
    <dgm:cxn modelId="{DCBF62F6-D519-4375-8D32-468F461E7A3C}" srcId="{31F014B1-1416-4CA8-A34B-CA6A6E1892BD}" destId="{0D01FC77-3139-47DE-8926-31F72706C88F}" srcOrd="0" destOrd="0" parTransId="{4BFEF61E-3024-4F0D-8A50-7D74AC42D48A}" sibTransId="{FC337D6F-06EB-4B25-A447-89C62F3CBE35}"/>
    <dgm:cxn modelId="{9BA6A2FE-DDB7-4201-8E8B-630AABB04842}" type="presOf" srcId="{7D600486-5BDE-407A-8D8A-008D6D3F3133}" destId="{CBB17677-5982-49E1-A523-48FCC6A98402}" srcOrd="0" destOrd="0" presId="urn:microsoft.com/office/officeart/2005/8/layout/orgChart1"/>
    <dgm:cxn modelId="{4D7B84F0-D973-45FB-95E1-E426F2C37287}" type="presParOf" srcId="{349AF455-5BAE-414D-AF6E-297DA32D12E3}" destId="{B95A4822-C62F-49DB-BFA6-E26CA5F607BF}" srcOrd="0" destOrd="0" presId="urn:microsoft.com/office/officeart/2005/8/layout/orgChart1"/>
    <dgm:cxn modelId="{7437F8B2-A6AB-4DDD-9A32-F3206E65A3D3}" type="presParOf" srcId="{B95A4822-C62F-49DB-BFA6-E26CA5F607BF}" destId="{45355CAA-1B78-4A55-8495-FA129DC66690}" srcOrd="0" destOrd="0" presId="urn:microsoft.com/office/officeart/2005/8/layout/orgChart1"/>
    <dgm:cxn modelId="{0AECC49C-2A07-44CA-ADB5-EFB86A60ED69}" type="presParOf" srcId="{45355CAA-1B78-4A55-8495-FA129DC66690}" destId="{D0147ED1-3558-478C-9B88-E5108906F9CC}" srcOrd="0" destOrd="0" presId="urn:microsoft.com/office/officeart/2005/8/layout/orgChart1"/>
    <dgm:cxn modelId="{564656D2-6A62-4285-BDB9-CA68B7DAA587}" type="presParOf" srcId="{45355CAA-1B78-4A55-8495-FA129DC66690}" destId="{7BC6F9EF-0B07-474C-B5FC-E368D8EA946F}" srcOrd="1" destOrd="0" presId="urn:microsoft.com/office/officeart/2005/8/layout/orgChart1"/>
    <dgm:cxn modelId="{8220AECB-E3A1-4AA4-AF03-BDDD7675406B}" type="presParOf" srcId="{B95A4822-C62F-49DB-BFA6-E26CA5F607BF}" destId="{A71070F9-BC75-4414-BB79-AE3E54059315}" srcOrd="1" destOrd="0" presId="urn:microsoft.com/office/officeart/2005/8/layout/orgChart1"/>
    <dgm:cxn modelId="{E98B5C64-F654-4DFC-8F43-9752B614A4E4}" type="presParOf" srcId="{A71070F9-BC75-4414-BB79-AE3E54059315}" destId="{BDA9591C-CFDE-4B70-8303-EC98E604378D}" srcOrd="0" destOrd="0" presId="urn:microsoft.com/office/officeart/2005/8/layout/orgChart1"/>
    <dgm:cxn modelId="{FCF48437-2209-4CB6-9FF9-FE734BB43AFB}" type="presParOf" srcId="{A71070F9-BC75-4414-BB79-AE3E54059315}" destId="{BB5EB7B7-BA3E-436E-A8DA-34856CA6772C}" srcOrd="1" destOrd="0" presId="urn:microsoft.com/office/officeart/2005/8/layout/orgChart1"/>
    <dgm:cxn modelId="{C907130F-C9CE-49AF-8A40-EB93C32A0BA7}" type="presParOf" srcId="{BB5EB7B7-BA3E-436E-A8DA-34856CA6772C}" destId="{FA0FD4F5-6D3C-440F-8720-5C6ECFA7D370}" srcOrd="0" destOrd="0" presId="urn:microsoft.com/office/officeart/2005/8/layout/orgChart1"/>
    <dgm:cxn modelId="{B10A91A2-08AD-4D11-86F2-4F5432E7982D}" type="presParOf" srcId="{FA0FD4F5-6D3C-440F-8720-5C6ECFA7D370}" destId="{9EE3FBBB-6493-4C42-856E-0D4915A3E065}" srcOrd="0" destOrd="0" presId="urn:microsoft.com/office/officeart/2005/8/layout/orgChart1"/>
    <dgm:cxn modelId="{A452838D-5836-4EA4-8EF2-C9DD8BE752D1}" type="presParOf" srcId="{FA0FD4F5-6D3C-440F-8720-5C6ECFA7D370}" destId="{FA26BBF0-4084-4719-B930-CAAF7E183AC9}" srcOrd="1" destOrd="0" presId="urn:microsoft.com/office/officeart/2005/8/layout/orgChart1"/>
    <dgm:cxn modelId="{CD8A5838-EAA6-451B-90CC-40BE00C0698A}" type="presParOf" srcId="{BB5EB7B7-BA3E-436E-A8DA-34856CA6772C}" destId="{2506A0A2-F482-4F89-BB2B-D119CBE61D99}" srcOrd="1" destOrd="0" presId="urn:microsoft.com/office/officeart/2005/8/layout/orgChart1"/>
    <dgm:cxn modelId="{91A56C6A-68B9-4C10-AADB-AAE4AB079544}" type="presParOf" srcId="{BB5EB7B7-BA3E-436E-A8DA-34856CA6772C}" destId="{275FE2EC-99D7-48F0-B526-E983CBBC989E}" srcOrd="2" destOrd="0" presId="urn:microsoft.com/office/officeart/2005/8/layout/orgChart1"/>
    <dgm:cxn modelId="{689D0F62-366B-485B-B55D-3D06D60AC039}" type="presParOf" srcId="{A71070F9-BC75-4414-BB79-AE3E54059315}" destId="{CBB17677-5982-49E1-A523-48FCC6A98402}" srcOrd="2" destOrd="0" presId="urn:microsoft.com/office/officeart/2005/8/layout/orgChart1"/>
    <dgm:cxn modelId="{0CFF36C3-475E-4BA2-BEDA-C89E019D5A0C}" type="presParOf" srcId="{A71070F9-BC75-4414-BB79-AE3E54059315}" destId="{EFC79D21-D035-47A4-9449-6B5AA78D528A}" srcOrd="3" destOrd="0" presId="urn:microsoft.com/office/officeart/2005/8/layout/orgChart1"/>
    <dgm:cxn modelId="{C63D04E9-9869-42CD-B427-711EE4D46CA5}" type="presParOf" srcId="{EFC79D21-D035-47A4-9449-6B5AA78D528A}" destId="{45E2FEA0-A31B-4842-AB94-7D3F7D3D9C93}" srcOrd="0" destOrd="0" presId="urn:microsoft.com/office/officeart/2005/8/layout/orgChart1"/>
    <dgm:cxn modelId="{B9724D90-5DAC-469F-B67D-071BF2B3BCDF}" type="presParOf" srcId="{45E2FEA0-A31B-4842-AB94-7D3F7D3D9C93}" destId="{9C1E37AF-AFFE-40C9-8683-8350B9DD6E77}" srcOrd="0" destOrd="0" presId="urn:microsoft.com/office/officeart/2005/8/layout/orgChart1"/>
    <dgm:cxn modelId="{F8C1A1D9-965D-492E-851F-A70C9BE977C1}" type="presParOf" srcId="{45E2FEA0-A31B-4842-AB94-7D3F7D3D9C93}" destId="{1CA2A08F-F8A5-4573-962A-B1AB76AB0CEF}" srcOrd="1" destOrd="0" presId="urn:microsoft.com/office/officeart/2005/8/layout/orgChart1"/>
    <dgm:cxn modelId="{9ECD11EC-DB3F-46F3-8CDA-865E2F6EE785}" type="presParOf" srcId="{EFC79D21-D035-47A4-9449-6B5AA78D528A}" destId="{32ACAA7B-1526-456D-AFE6-1D6673E2D292}" srcOrd="1" destOrd="0" presId="urn:microsoft.com/office/officeart/2005/8/layout/orgChart1"/>
    <dgm:cxn modelId="{425450A5-33A8-4BB9-8B3E-519DB1616080}" type="presParOf" srcId="{EFC79D21-D035-47A4-9449-6B5AA78D528A}" destId="{623703D5-D57C-4DFF-97E2-676F16CF65A8}" srcOrd="2" destOrd="0" presId="urn:microsoft.com/office/officeart/2005/8/layout/orgChart1"/>
    <dgm:cxn modelId="{3287423E-8AB2-4A25-85E4-D1B976CB0703}" type="presParOf" srcId="{A71070F9-BC75-4414-BB79-AE3E54059315}" destId="{F916AFE9-BF8B-4A54-B533-2FAF023078ED}" srcOrd="4" destOrd="0" presId="urn:microsoft.com/office/officeart/2005/8/layout/orgChart1"/>
    <dgm:cxn modelId="{4C31B42A-EF4C-4BF6-804C-EBE50FAE3679}" type="presParOf" srcId="{A71070F9-BC75-4414-BB79-AE3E54059315}" destId="{3E3917B3-67EC-41E6-8A59-C5492928AA2C}" srcOrd="5" destOrd="0" presId="urn:microsoft.com/office/officeart/2005/8/layout/orgChart1"/>
    <dgm:cxn modelId="{3E1B87F5-740B-436A-924F-CD46128AF3B9}" type="presParOf" srcId="{3E3917B3-67EC-41E6-8A59-C5492928AA2C}" destId="{BF1B6833-2E5F-4400-B029-8462561EB00A}" srcOrd="0" destOrd="0" presId="urn:microsoft.com/office/officeart/2005/8/layout/orgChart1"/>
    <dgm:cxn modelId="{1BF5E3F4-B68F-42F1-9E5B-B7582CB62CB2}" type="presParOf" srcId="{BF1B6833-2E5F-4400-B029-8462561EB00A}" destId="{37FE4ABF-9C9D-47D4-AEA9-5EC456B3C849}" srcOrd="0" destOrd="0" presId="urn:microsoft.com/office/officeart/2005/8/layout/orgChart1"/>
    <dgm:cxn modelId="{D8185636-A158-4491-8F12-C827989AD451}" type="presParOf" srcId="{BF1B6833-2E5F-4400-B029-8462561EB00A}" destId="{F4FFCBB8-6F39-4139-9D17-E0D7FC87D4F1}" srcOrd="1" destOrd="0" presId="urn:microsoft.com/office/officeart/2005/8/layout/orgChart1"/>
    <dgm:cxn modelId="{73FFEE67-ECBE-46B6-9707-1CD70387E7BB}" type="presParOf" srcId="{3E3917B3-67EC-41E6-8A59-C5492928AA2C}" destId="{DFEF565A-6FC6-4C69-8E44-D904FC55CEE2}" srcOrd="1" destOrd="0" presId="urn:microsoft.com/office/officeart/2005/8/layout/orgChart1"/>
    <dgm:cxn modelId="{84ED396C-088F-4DA2-9DED-AE8D0E50CD61}" type="presParOf" srcId="{3E3917B3-67EC-41E6-8A59-C5492928AA2C}" destId="{17CC8F06-B8F8-4564-89CF-22C2E02F7C42}" srcOrd="2" destOrd="0" presId="urn:microsoft.com/office/officeart/2005/8/layout/orgChart1"/>
    <dgm:cxn modelId="{35927DA7-589C-4246-8B43-F3BE7DAC77E4}" type="presParOf" srcId="{B95A4822-C62F-49DB-BFA6-E26CA5F607BF}" destId="{A19DDAE4-9826-4307-9DE4-FDECCADFFA9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9EDE28-32DC-4078-A33A-E9144A34BE4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68C3495-170F-4E7C-B9D2-D0C53A778E3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Recognize one’s own cultural lens and biases</a:t>
          </a:r>
        </a:p>
      </dgm:t>
    </dgm:pt>
    <dgm:pt modelId="{2C486CD5-FD26-438E-A150-250B70B702ED}" type="parTrans" cxnId="{5AE990A7-E7DF-4700-A37D-94E24C8E53A9}">
      <dgm:prSet/>
      <dgm:spPr/>
      <dgm:t>
        <a:bodyPr/>
        <a:lstStyle/>
        <a:p>
          <a:endParaRPr lang="en-US"/>
        </a:p>
      </dgm:t>
    </dgm:pt>
    <dgm:pt modelId="{5FAA8576-2084-4AF9-9A30-36F3F4D3BECC}" type="sibTrans" cxnId="{5AE990A7-E7DF-4700-A37D-94E24C8E53A9}">
      <dgm:prSet/>
      <dgm:spPr/>
      <dgm:t>
        <a:bodyPr/>
        <a:lstStyle/>
        <a:p>
          <a:endParaRPr lang="en-US" dirty="0"/>
        </a:p>
      </dgm:t>
    </dgm:pt>
    <dgm:pt modelId="{F3E5D65A-3C01-4AB2-A059-E6CA166E08FD}">
      <dgm:prSet custT="1"/>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Ability and willingness to have a culturally responsive mindset</a:t>
          </a:r>
        </a:p>
      </dgm:t>
    </dgm:pt>
    <dgm:pt modelId="{4A85B886-2C5A-4AAA-99C2-B2507DEA7B1C}" type="parTrans" cxnId="{17C22EF1-DDED-40EA-9182-D06665226DED}">
      <dgm:prSet/>
      <dgm:spPr/>
      <dgm:t>
        <a:bodyPr/>
        <a:lstStyle/>
        <a:p>
          <a:endParaRPr lang="en-US"/>
        </a:p>
      </dgm:t>
    </dgm:pt>
    <dgm:pt modelId="{8E090D06-9E48-47AE-BF80-3555B9313863}" type="sibTrans" cxnId="{17C22EF1-DDED-40EA-9182-D06665226DED}">
      <dgm:prSet/>
      <dgm:spPr/>
      <dgm:t>
        <a:bodyPr/>
        <a:lstStyle/>
        <a:p>
          <a:endParaRPr lang="en-US" dirty="0"/>
        </a:p>
      </dgm:t>
    </dgm:pt>
    <dgm:pt modelId="{91CA82FC-ECF6-460B-AC68-F529AB9A2154}">
      <dgm:prSet custT="1"/>
      <dgm:spPr/>
      <dgm: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Committed to creating energy and high moral to accomplish shared goals and vision</a:t>
          </a:r>
        </a:p>
      </dgm:t>
    </dgm:pt>
    <dgm:pt modelId="{B9EEEEE0-F5FB-4041-92AF-0C8078EBE183}" type="parTrans" cxnId="{58193B4B-D45C-4AA8-89A4-454A02DEB31E}">
      <dgm:prSet/>
      <dgm:spPr/>
      <dgm:t>
        <a:bodyPr/>
        <a:lstStyle/>
        <a:p>
          <a:endParaRPr lang="en-US"/>
        </a:p>
      </dgm:t>
    </dgm:pt>
    <dgm:pt modelId="{D8005427-6F38-4B70-AE90-8E98CA79809A}" type="sibTrans" cxnId="{58193B4B-D45C-4AA8-89A4-454A02DEB31E}">
      <dgm:prSet/>
      <dgm:spPr/>
      <dgm:t>
        <a:bodyPr/>
        <a:lstStyle/>
        <a:p>
          <a:endParaRPr lang="en-US" dirty="0"/>
        </a:p>
      </dgm:t>
    </dgm:pt>
    <dgm:pt modelId="{C8C127E2-6F00-4124-86FF-B727E8209ABF}">
      <dgm:prSet custT="1"/>
      <dgm:spPr/>
      <dgm: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Develop Effective Strategies that lead to High Expectations and Rigorous Instruction that challenges all students &amp; actively involves them in their learning. </a:t>
          </a:r>
        </a:p>
      </dgm:t>
    </dgm:pt>
    <dgm:pt modelId="{91557AAE-5218-4A33-ADA7-858F74847184}" type="parTrans" cxnId="{07F5175F-024A-429A-BE3A-769E97E7F033}">
      <dgm:prSet/>
      <dgm:spPr/>
      <dgm:t>
        <a:bodyPr/>
        <a:lstStyle/>
        <a:p>
          <a:endParaRPr lang="en-US"/>
        </a:p>
      </dgm:t>
    </dgm:pt>
    <dgm:pt modelId="{70E4C197-ED9E-4996-ADFE-73DB5EB9D1FE}" type="sibTrans" cxnId="{07F5175F-024A-429A-BE3A-769E97E7F033}">
      <dgm:prSet/>
      <dgm:spPr/>
      <dgm:t>
        <a:bodyPr/>
        <a:lstStyle/>
        <a:p>
          <a:endParaRPr lang="en-US" dirty="0"/>
        </a:p>
      </dgm:t>
    </dgm:pt>
    <dgm:pt modelId="{8CD3DD88-73AA-47DD-8FEA-D308392E2C08}">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Dedicated to Building a Caring Community </a:t>
          </a:r>
        </a:p>
      </dgm:t>
    </dgm:pt>
    <dgm:pt modelId="{2038FEBC-C342-47FE-B30F-5BAA69CC45A9}" type="parTrans" cxnId="{4B978B27-8605-46E4-B8D0-0FC5DC7B6D05}">
      <dgm:prSet/>
      <dgm:spPr/>
      <dgm:t>
        <a:bodyPr/>
        <a:lstStyle/>
        <a:p>
          <a:endParaRPr lang="en-US"/>
        </a:p>
      </dgm:t>
    </dgm:pt>
    <dgm:pt modelId="{556DA6A6-1CC4-4434-B951-7CB6D8A5303F}" type="sibTrans" cxnId="{4B978B27-8605-46E4-B8D0-0FC5DC7B6D05}">
      <dgm:prSet/>
      <dgm:spPr/>
      <dgm:t>
        <a:bodyPr/>
        <a:lstStyle/>
        <a:p>
          <a:endParaRPr lang="en-US" dirty="0"/>
        </a:p>
      </dgm:t>
    </dgm:pt>
    <dgm:pt modelId="{81CAB1F9-5457-43F1-B9CD-3690F38C95B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Commitment to Building &amp; Maintaining Healthy Relationships</a:t>
          </a:r>
        </a:p>
      </dgm:t>
    </dgm:pt>
    <dgm:pt modelId="{60D81FBA-5124-4306-99DE-E23EF74032B0}" type="parTrans" cxnId="{57BFAFB8-6CFC-4D3E-B7A0-934CFDA9F47D}">
      <dgm:prSet/>
      <dgm:spPr/>
      <dgm:t>
        <a:bodyPr/>
        <a:lstStyle/>
        <a:p>
          <a:endParaRPr lang="en-US"/>
        </a:p>
      </dgm:t>
    </dgm:pt>
    <dgm:pt modelId="{335B946F-A68F-45E2-844C-FBA76B1FDFC1}" type="sibTrans" cxnId="{57BFAFB8-6CFC-4D3E-B7A0-934CFDA9F47D}">
      <dgm:prSet/>
      <dgm:spPr/>
      <dgm:t>
        <a:bodyPr/>
        <a:lstStyle/>
        <a:p>
          <a:endParaRPr lang="en-US" dirty="0"/>
        </a:p>
      </dgm:t>
    </dgm:pt>
    <dgm:pt modelId="{9D8B2A8C-E374-46C4-B388-DDC2E794561A}" type="pres">
      <dgm:prSet presAssocID="{6E9EDE28-32DC-4078-A33A-E9144A34BE4C}" presName="cycle" presStyleCnt="0">
        <dgm:presLayoutVars>
          <dgm:dir/>
          <dgm:resizeHandles val="exact"/>
        </dgm:presLayoutVars>
      </dgm:prSet>
      <dgm:spPr/>
    </dgm:pt>
    <dgm:pt modelId="{95F54453-7146-4814-B6F4-0CFEDD2662C6}" type="pres">
      <dgm:prSet presAssocID="{468C3495-170F-4E7C-B9D2-D0C53A778E36}" presName="node" presStyleLbl="node1" presStyleIdx="0" presStyleCnt="6" custScaleX="130832" custScaleY="126984" custRadScaleRad="88503" custRadScaleInc="-38022">
        <dgm:presLayoutVars>
          <dgm:bulletEnabled val="1"/>
        </dgm:presLayoutVars>
      </dgm:prSet>
      <dgm:spPr/>
    </dgm:pt>
    <dgm:pt modelId="{B1DB5627-5810-4867-905A-C631025A6FE4}" type="pres">
      <dgm:prSet presAssocID="{5FAA8576-2084-4AF9-9A30-36F3F4D3BECC}" presName="sibTrans" presStyleLbl="sibTrans2D1" presStyleIdx="0" presStyleCnt="6"/>
      <dgm:spPr/>
    </dgm:pt>
    <dgm:pt modelId="{2AC761F9-2119-4A19-978B-C30C96EA53AD}" type="pres">
      <dgm:prSet presAssocID="{5FAA8576-2084-4AF9-9A30-36F3F4D3BECC}" presName="connectorText" presStyleLbl="sibTrans2D1" presStyleIdx="0" presStyleCnt="6"/>
      <dgm:spPr/>
    </dgm:pt>
    <dgm:pt modelId="{A48773C5-3CB8-47A5-BB71-CA2FAFE69C0B}" type="pres">
      <dgm:prSet presAssocID="{F3E5D65A-3C01-4AB2-A059-E6CA166E08FD}" presName="node" presStyleLbl="node1" presStyleIdx="1" presStyleCnt="6" custScaleX="144567" custScaleY="141549" custRadScaleRad="114052" custRadScaleInc="43071">
        <dgm:presLayoutVars>
          <dgm:bulletEnabled val="1"/>
        </dgm:presLayoutVars>
      </dgm:prSet>
      <dgm:spPr/>
    </dgm:pt>
    <dgm:pt modelId="{CCFD7D47-B2A0-4226-82A1-F236BA9A427E}" type="pres">
      <dgm:prSet presAssocID="{8E090D06-9E48-47AE-BF80-3555B9313863}" presName="sibTrans" presStyleLbl="sibTrans2D1" presStyleIdx="1" presStyleCnt="6"/>
      <dgm:spPr/>
    </dgm:pt>
    <dgm:pt modelId="{A1727E71-459C-4B97-87A5-36900C0AA7CD}" type="pres">
      <dgm:prSet presAssocID="{8E090D06-9E48-47AE-BF80-3555B9313863}" presName="connectorText" presStyleLbl="sibTrans2D1" presStyleIdx="1" presStyleCnt="6"/>
      <dgm:spPr/>
    </dgm:pt>
    <dgm:pt modelId="{6CFB289D-D9E8-4C74-954F-1795428DA772}" type="pres">
      <dgm:prSet presAssocID="{91CA82FC-ECF6-460B-AC68-F529AB9A2154}" presName="node" presStyleLbl="node1" presStyleIdx="2" presStyleCnt="6" custScaleX="149285" custScaleY="145528" custRadScaleRad="128640" custRadScaleInc="18871">
        <dgm:presLayoutVars>
          <dgm:bulletEnabled val="1"/>
        </dgm:presLayoutVars>
      </dgm:prSet>
      <dgm:spPr/>
    </dgm:pt>
    <dgm:pt modelId="{1899B6C6-5C03-42B7-A703-50FCF0DBFA33}" type="pres">
      <dgm:prSet presAssocID="{D8005427-6F38-4B70-AE90-8E98CA79809A}" presName="sibTrans" presStyleLbl="sibTrans2D1" presStyleIdx="2" presStyleCnt="6"/>
      <dgm:spPr/>
    </dgm:pt>
    <dgm:pt modelId="{9EB2ED8F-909F-4F42-9B48-2668348A87F4}" type="pres">
      <dgm:prSet presAssocID="{D8005427-6F38-4B70-AE90-8E98CA79809A}" presName="connectorText" presStyleLbl="sibTrans2D1" presStyleIdx="2" presStyleCnt="6"/>
      <dgm:spPr/>
    </dgm:pt>
    <dgm:pt modelId="{853B31A3-C199-4EB8-8FD6-CC3E81DE4223}" type="pres">
      <dgm:prSet presAssocID="{C8C127E2-6F00-4124-86FF-B727E8209ABF}" presName="node" presStyleLbl="node1" presStyleIdx="3" presStyleCnt="6" custScaleX="202632" custScaleY="147049" custRadScaleRad="86973" custRadScaleInc="27174">
        <dgm:presLayoutVars>
          <dgm:bulletEnabled val="1"/>
        </dgm:presLayoutVars>
      </dgm:prSet>
      <dgm:spPr/>
    </dgm:pt>
    <dgm:pt modelId="{094C5402-A63C-4F83-AC91-3162606CF9D8}" type="pres">
      <dgm:prSet presAssocID="{70E4C197-ED9E-4996-ADFE-73DB5EB9D1FE}" presName="sibTrans" presStyleLbl="sibTrans2D1" presStyleIdx="3" presStyleCnt="6"/>
      <dgm:spPr/>
    </dgm:pt>
    <dgm:pt modelId="{82F9D639-543C-4A27-966A-4DDB678DDD45}" type="pres">
      <dgm:prSet presAssocID="{70E4C197-ED9E-4996-ADFE-73DB5EB9D1FE}" presName="connectorText" presStyleLbl="sibTrans2D1" presStyleIdx="3" presStyleCnt="6"/>
      <dgm:spPr/>
    </dgm:pt>
    <dgm:pt modelId="{B6EC51D1-7FB3-47B5-934C-29BB542D740A}" type="pres">
      <dgm:prSet presAssocID="{8CD3DD88-73AA-47DD-8FEA-D308392E2C08}" presName="node" presStyleLbl="node1" presStyleIdx="4" presStyleCnt="6" custScaleX="120460" custScaleY="113180" custRadScaleRad="140003" custRadScaleInc="-635">
        <dgm:presLayoutVars>
          <dgm:bulletEnabled val="1"/>
        </dgm:presLayoutVars>
      </dgm:prSet>
      <dgm:spPr/>
    </dgm:pt>
    <dgm:pt modelId="{7BF1AD65-F747-46CC-B081-13DB492B9DC0}" type="pres">
      <dgm:prSet presAssocID="{556DA6A6-1CC4-4434-B951-7CB6D8A5303F}" presName="sibTrans" presStyleLbl="sibTrans2D1" presStyleIdx="4" presStyleCnt="6" custScaleX="108073" custLinFactNeighborX="-89591" custLinFactNeighborY="-19574"/>
      <dgm:spPr/>
    </dgm:pt>
    <dgm:pt modelId="{019C6D36-627A-4B9D-A13E-5A282DAABCA5}" type="pres">
      <dgm:prSet presAssocID="{556DA6A6-1CC4-4434-B951-7CB6D8A5303F}" presName="connectorText" presStyleLbl="sibTrans2D1" presStyleIdx="4" presStyleCnt="6"/>
      <dgm:spPr/>
    </dgm:pt>
    <dgm:pt modelId="{7EBAA747-B632-4B8E-A82A-026005A5CCD7}" type="pres">
      <dgm:prSet presAssocID="{81CAB1F9-5457-43F1-B9CD-3690F38C95B6}" presName="node" presStyleLbl="node1" presStyleIdx="5" presStyleCnt="6" custScaleX="126688" custScaleY="124579" custRadScaleRad="115258" custRadScaleInc="-49082">
        <dgm:presLayoutVars>
          <dgm:bulletEnabled val="1"/>
        </dgm:presLayoutVars>
      </dgm:prSet>
      <dgm:spPr/>
    </dgm:pt>
    <dgm:pt modelId="{B985752C-3710-41AA-A20F-CCE510BB0597}" type="pres">
      <dgm:prSet presAssocID="{335B946F-A68F-45E2-844C-FBA76B1FDFC1}" presName="sibTrans" presStyleLbl="sibTrans2D1" presStyleIdx="5" presStyleCnt="6"/>
      <dgm:spPr/>
    </dgm:pt>
    <dgm:pt modelId="{05A45361-3FFC-4228-8564-ED29216BC394}" type="pres">
      <dgm:prSet presAssocID="{335B946F-A68F-45E2-844C-FBA76B1FDFC1}" presName="connectorText" presStyleLbl="sibTrans2D1" presStyleIdx="5" presStyleCnt="6"/>
      <dgm:spPr/>
    </dgm:pt>
  </dgm:ptLst>
  <dgm:cxnLst>
    <dgm:cxn modelId="{727D2106-0E59-4667-AEA0-45528023B1A2}" type="presOf" srcId="{C8C127E2-6F00-4124-86FF-B727E8209ABF}" destId="{853B31A3-C199-4EB8-8FD6-CC3E81DE4223}" srcOrd="0" destOrd="0" presId="urn:microsoft.com/office/officeart/2005/8/layout/cycle2"/>
    <dgm:cxn modelId="{D941B606-0CE0-4D78-8E04-3C3FC13138A5}" type="presOf" srcId="{D8005427-6F38-4B70-AE90-8E98CA79809A}" destId="{9EB2ED8F-909F-4F42-9B48-2668348A87F4}" srcOrd="1" destOrd="0" presId="urn:microsoft.com/office/officeart/2005/8/layout/cycle2"/>
    <dgm:cxn modelId="{C27EB012-EA68-4FC7-B93C-C6A6488B7A62}" type="presOf" srcId="{81CAB1F9-5457-43F1-B9CD-3690F38C95B6}" destId="{7EBAA747-B632-4B8E-A82A-026005A5CCD7}" srcOrd="0" destOrd="0" presId="urn:microsoft.com/office/officeart/2005/8/layout/cycle2"/>
    <dgm:cxn modelId="{4B978B27-8605-46E4-B8D0-0FC5DC7B6D05}" srcId="{6E9EDE28-32DC-4078-A33A-E9144A34BE4C}" destId="{8CD3DD88-73AA-47DD-8FEA-D308392E2C08}" srcOrd="4" destOrd="0" parTransId="{2038FEBC-C342-47FE-B30F-5BAA69CC45A9}" sibTransId="{556DA6A6-1CC4-4434-B951-7CB6D8A5303F}"/>
    <dgm:cxn modelId="{5912ED27-BA3E-44A2-A0FE-0E6BD3D7A894}" type="presOf" srcId="{5FAA8576-2084-4AF9-9A30-36F3F4D3BECC}" destId="{B1DB5627-5810-4867-905A-C631025A6FE4}" srcOrd="0" destOrd="0" presId="urn:microsoft.com/office/officeart/2005/8/layout/cycle2"/>
    <dgm:cxn modelId="{C2F6D15D-E9F1-4F2B-84C2-04EDFDD7BF86}" type="presOf" srcId="{70E4C197-ED9E-4996-ADFE-73DB5EB9D1FE}" destId="{094C5402-A63C-4F83-AC91-3162606CF9D8}" srcOrd="0" destOrd="0" presId="urn:microsoft.com/office/officeart/2005/8/layout/cycle2"/>
    <dgm:cxn modelId="{07F5175F-024A-429A-BE3A-769E97E7F033}" srcId="{6E9EDE28-32DC-4078-A33A-E9144A34BE4C}" destId="{C8C127E2-6F00-4124-86FF-B727E8209ABF}" srcOrd="3" destOrd="0" parTransId="{91557AAE-5218-4A33-ADA7-858F74847184}" sibTransId="{70E4C197-ED9E-4996-ADFE-73DB5EB9D1FE}"/>
    <dgm:cxn modelId="{AE56B361-EE6A-48FA-861F-E719E2687EEF}" type="presOf" srcId="{556DA6A6-1CC4-4434-B951-7CB6D8A5303F}" destId="{7BF1AD65-F747-46CC-B081-13DB492B9DC0}" srcOrd="0" destOrd="0" presId="urn:microsoft.com/office/officeart/2005/8/layout/cycle2"/>
    <dgm:cxn modelId="{58193B4B-D45C-4AA8-89A4-454A02DEB31E}" srcId="{6E9EDE28-32DC-4078-A33A-E9144A34BE4C}" destId="{91CA82FC-ECF6-460B-AC68-F529AB9A2154}" srcOrd="2" destOrd="0" parTransId="{B9EEEEE0-F5FB-4041-92AF-0C8078EBE183}" sibTransId="{D8005427-6F38-4B70-AE90-8E98CA79809A}"/>
    <dgm:cxn modelId="{27A58350-1D21-47AD-A467-15D2E4388E43}" type="presOf" srcId="{335B946F-A68F-45E2-844C-FBA76B1FDFC1}" destId="{05A45361-3FFC-4228-8564-ED29216BC394}" srcOrd="1" destOrd="0" presId="urn:microsoft.com/office/officeart/2005/8/layout/cycle2"/>
    <dgm:cxn modelId="{2072A372-E513-4BA3-A3EB-75D288F1F042}" type="presOf" srcId="{335B946F-A68F-45E2-844C-FBA76B1FDFC1}" destId="{B985752C-3710-41AA-A20F-CCE510BB0597}" srcOrd="0" destOrd="0" presId="urn:microsoft.com/office/officeart/2005/8/layout/cycle2"/>
    <dgm:cxn modelId="{6C947A73-DD6A-45E5-8F03-40E2C5985149}" type="presOf" srcId="{556DA6A6-1CC4-4434-B951-7CB6D8A5303F}" destId="{019C6D36-627A-4B9D-A13E-5A282DAABCA5}" srcOrd="1" destOrd="0" presId="urn:microsoft.com/office/officeart/2005/8/layout/cycle2"/>
    <dgm:cxn modelId="{9A77BA76-246F-4E72-A4B8-A1B417EE00EA}" type="presOf" srcId="{6E9EDE28-32DC-4078-A33A-E9144A34BE4C}" destId="{9D8B2A8C-E374-46C4-B388-DDC2E794561A}" srcOrd="0" destOrd="0" presId="urn:microsoft.com/office/officeart/2005/8/layout/cycle2"/>
    <dgm:cxn modelId="{3857987F-A4BF-408A-9904-AEB0836E73DE}" type="presOf" srcId="{8E090D06-9E48-47AE-BF80-3555B9313863}" destId="{CCFD7D47-B2A0-4226-82A1-F236BA9A427E}" srcOrd="0" destOrd="0" presId="urn:microsoft.com/office/officeart/2005/8/layout/cycle2"/>
    <dgm:cxn modelId="{2351449A-EB4F-4D8A-8F52-55C1D49C7AB1}" type="presOf" srcId="{D8005427-6F38-4B70-AE90-8E98CA79809A}" destId="{1899B6C6-5C03-42B7-A703-50FCF0DBFA33}" srcOrd="0" destOrd="0" presId="urn:microsoft.com/office/officeart/2005/8/layout/cycle2"/>
    <dgm:cxn modelId="{7A5F729D-1937-4E05-BB35-8CFE6C289427}" type="presOf" srcId="{F3E5D65A-3C01-4AB2-A059-E6CA166E08FD}" destId="{A48773C5-3CB8-47A5-BB71-CA2FAFE69C0B}" srcOrd="0" destOrd="0" presId="urn:microsoft.com/office/officeart/2005/8/layout/cycle2"/>
    <dgm:cxn modelId="{7976AF9D-E857-4DE5-9C35-0EAADCE1D880}" type="presOf" srcId="{5FAA8576-2084-4AF9-9A30-36F3F4D3BECC}" destId="{2AC761F9-2119-4A19-978B-C30C96EA53AD}" srcOrd="1" destOrd="0" presId="urn:microsoft.com/office/officeart/2005/8/layout/cycle2"/>
    <dgm:cxn modelId="{519E9EA3-CF2B-41FD-877F-3F3733734079}" type="presOf" srcId="{70E4C197-ED9E-4996-ADFE-73DB5EB9D1FE}" destId="{82F9D639-543C-4A27-966A-4DDB678DDD45}" srcOrd="1" destOrd="0" presId="urn:microsoft.com/office/officeart/2005/8/layout/cycle2"/>
    <dgm:cxn modelId="{5AE990A7-E7DF-4700-A37D-94E24C8E53A9}" srcId="{6E9EDE28-32DC-4078-A33A-E9144A34BE4C}" destId="{468C3495-170F-4E7C-B9D2-D0C53A778E36}" srcOrd="0" destOrd="0" parTransId="{2C486CD5-FD26-438E-A150-250B70B702ED}" sibTransId="{5FAA8576-2084-4AF9-9A30-36F3F4D3BECC}"/>
    <dgm:cxn modelId="{57BFAFB8-6CFC-4D3E-B7A0-934CFDA9F47D}" srcId="{6E9EDE28-32DC-4078-A33A-E9144A34BE4C}" destId="{81CAB1F9-5457-43F1-B9CD-3690F38C95B6}" srcOrd="5" destOrd="0" parTransId="{60D81FBA-5124-4306-99DE-E23EF74032B0}" sibTransId="{335B946F-A68F-45E2-844C-FBA76B1FDFC1}"/>
    <dgm:cxn modelId="{0ED2C7C7-155C-4B1A-8A71-C94BD8DA1195}" type="presOf" srcId="{91CA82FC-ECF6-460B-AC68-F529AB9A2154}" destId="{6CFB289D-D9E8-4C74-954F-1795428DA772}" srcOrd="0" destOrd="0" presId="urn:microsoft.com/office/officeart/2005/8/layout/cycle2"/>
    <dgm:cxn modelId="{8371DBE0-C215-44E1-8FBD-2582AE41D810}" type="presOf" srcId="{8CD3DD88-73AA-47DD-8FEA-D308392E2C08}" destId="{B6EC51D1-7FB3-47B5-934C-29BB542D740A}" srcOrd="0" destOrd="0" presId="urn:microsoft.com/office/officeart/2005/8/layout/cycle2"/>
    <dgm:cxn modelId="{17C22EF1-DDED-40EA-9182-D06665226DED}" srcId="{6E9EDE28-32DC-4078-A33A-E9144A34BE4C}" destId="{F3E5D65A-3C01-4AB2-A059-E6CA166E08FD}" srcOrd="1" destOrd="0" parTransId="{4A85B886-2C5A-4AAA-99C2-B2507DEA7B1C}" sibTransId="{8E090D06-9E48-47AE-BF80-3555B9313863}"/>
    <dgm:cxn modelId="{D94F0EF2-4E1D-4540-80A5-6A33515965E7}" type="presOf" srcId="{8E090D06-9E48-47AE-BF80-3555B9313863}" destId="{A1727E71-459C-4B97-87A5-36900C0AA7CD}" srcOrd="1" destOrd="0" presId="urn:microsoft.com/office/officeart/2005/8/layout/cycle2"/>
    <dgm:cxn modelId="{5019BDF4-3A8E-41E4-8ACC-D8E5A8918105}" type="presOf" srcId="{468C3495-170F-4E7C-B9D2-D0C53A778E36}" destId="{95F54453-7146-4814-B6F4-0CFEDD2662C6}" srcOrd="0" destOrd="0" presId="urn:microsoft.com/office/officeart/2005/8/layout/cycle2"/>
    <dgm:cxn modelId="{7C85DB81-9B03-4057-91B5-9B686F8036FE}" type="presParOf" srcId="{9D8B2A8C-E374-46C4-B388-DDC2E794561A}" destId="{95F54453-7146-4814-B6F4-0CFEDD2662C6}" srcOrd="0" destOrd="0" presId="urn:microsoft.com/office/officeart/2005/8/layout/cycle2"/>
    <dgm:cxn modelId="{0765D7E1-91EA-4377-8997-8FD9C1BD29E7}" type="presParOf" srcId="{9D8B2A8C-E374-46C4-B388-DDC2E794561A}" destId="{B1DB5627-5810-4867-905A-C631025A6FE4}" srcOrd="1" destOrd="0" presId="urn:microsoft.com/office/officeart/2005/8/layout/cycle2"/>
    <dgm:cxn modelId="{8480AAF8-9A65-4731-B930-7895AC01F342}" type="presParOf" srcId="{B1DB5627-5810-4867-905A-C631025A6FE4}" destId="{2AC761F9-2119-4A19-978B-C30C96EA53AD}" srcOrd="0" destOrd="0" presId="urn:microsoft.com/office/officeart/2005/8/layout/cycle2"/>
    <dgm:cxn modelId="{B401B9D8-958E-4BAC-882A-A329BE8878B5}" type="presParOf" srcId="{9D8B2A8C-E374-46C4-B388-DDC2E794561A}" destId="{A48773C5-3CB8-47A5-BB71-CA2FAFE69C0B}" srcOrd="2" destOrd="0" presId="urn:microsoft.com/office/officeart/2005/8/layout/cycle2"/>
    <dgm:cxn modelId="{76174D99-A5DC-43DC-9C30-983E9BDBAD68}" type="presParOf" srcId="{9D8B2A8C-E374-46C4-B388-DDC2E794561A}" destId="{CCFD7D47-B2A0-4226-82A1-F236BA9A427E}" srcOrd="3" destOrd="0" presId="urn:microsoft.com/office/officeart/2005/8/layout/cycle2"/>
    <dgm:cxn modelId="{869B5FFB-7CE7-4891-8284-62CD3E8DD828}" type="presParOf" srcId="{CCFD7D47-B2A0-4226-82A1-F236BA9A427E}" destId="{A1727E71-459C-4B97-87A5-36900C0AA7CD}" srcOrd="0" destOrd="0" presId="urn:microsoft.com/office/officeart/2005/8/layout/cycle2"/>
    <dgm:cxn modelId="{050D38A8-8D13-43D0-AA1A-640774F81724}" type="presParOf" srcId="{9D8B2A8C-E374-46C4-B388-DDC2E794561A}" destId="{6CFB289D-D9E8-4C74-954F-1795428DA772}" srcOrd="4" destOrd="0" presId="urn:microsoft.com/office/officeart/2005/8/layout/cycle2"/>
    <dgm:cxn modelId="{110E2DFC-9754-4457-95E5-5682A89D5A17}" type="presParOf" srcId="{9D8B2A8C-E374-46C4-B388-DDC2E794561A}" destId="{1899B6C6-5C03-42B7-A703-50FCF0DBFA33}" srcOrd="5" destOrd="0" presId="urn:microsoft.com/office/officeart/2005/8/layout/cycle2"/>
    <dgm:cxn modelId="{EF217F44-903F-4E6B-B06A-32116426D6A6}" type="presParOf" srcId="{1899B6C6-5C03-42B7-A703-50FCF0DBFA33}" destId="{9EB2ED8F-909F-4F42-9B48-2668348A87F4}" srcOrd="0" destOrd="0" presId="urn:microsoft.com/office/officeart/2005/8/layout/cycle2"/>
    <dgm:cxn modelId="{4FAAD713-6CA0-45FC-A263-1A674250B532}" type="presParOf" srcId="{9D8B2A8C-E374-46C4-B388-DDC2E794561A}" destId="{853B31A3-C199-4EB8-8FD6-CC3E81DE4223}" srcOrd="6" destOrd="0" presId="urn:microsoft.com/office/officeart/2005/8/layout/cycle2"/>
    <dgm:cxn modelId="{7C8D534F-CBD7-4933-A0AB-4011AB28E9E7}" type="presParOf" srcId="{9D8B2A8C-E374-46C4-B388-DDC2E794561A}" destId="{094C5402-A63C-4F83-AC91-3162606CF9D8}" srcOrd="7" destOrd="0" presId="urn:microsoft.com/office/officeart/2005/8/layout/cycle2"/>
    <dgm:cxn modelId="{ABF44EB6-21BE-425C-A60D-3C230EA6F8D6}" type="presParOf" srcId="{094C5402-A63C-4F83-AC91-3162606CF9D8}" destId="{82F9D639-543C-4A27-966A-4DDB678DDD45}" srcOrd="0" destOrd="0" presId="urn:microsoft.com/office/officeart/2005/8/layout/cycle2"/>
    <dgm:cxn modelId="{9DF9C7D5-02D5-442E-BD68-5F56CC2D8357}" type="presParOf" srcId="{9D8B2A8C-E374-46C4-B388-DDC2E794561A}" destId="{B6EC51D1-7FB3-47B5-934C-29BB542D740A}" srcOrd="8" destOrd="0" presId="urn:microsoft.com/office/officeart/2005/8/layout/cycle2"/>
    <dgm:cxn modelId="{258B391D-EBB0-412A-B565-D4BBB5A7105F}" type="presParOf" srcId="{9D8B2A8C-E374-46C4-B388-DDC2E794561A}" destId="{7BF1AD65-F747-46CC-B081-13DB492B9DC0}" srcOrd="9" destOrd="0" presId="urn:microsoft.com/office/officeart/2005/8/layout/cycle2"/>
    <dgm:cxn modelId="{6A8366E7-98A2-473D-A562-BF2849BB6F43}" type="presParOf" srcId="{7BF1AD65-F747-46CC-B081-13DB492B9DC0}" destId="{019C6D36-627A-4B9D-A13E-5A282DAABCA5}" srcOrd="0" destOrd="0" presId="urn:microsoft.com/office/officeart/2005/8/layout/cycle2"/>
    <dgm:cxn modelId="{804674F8-67AC-4098-AE67-8E3324F55C8E}" type="presParOf" srcId="{9D8B2A8C-E374-46C4-B388-DDC2E794561A}" destId="{7EBAA747-B632-4B8E-A82A-026005A5CCD7}" srcOrd="10" destOrd="0" presId="urn:microsoft.com/office/officeart/2005/8/layout/cycle2"/>
    <dgm:cxn modelId="{D7D7821B-FCA7-40FC-A057-96DFC25D74F0}" type="presParOf" srcId="{9D8B2A8C-E374-46C4-B388-DDC2E794561A}" destId="{B985752C-3710-41AA-A20F-CCE510BB0597}" srcOrd="11" destOrd="0" presId="urn:microsoft.com/office/officeart/2005/8/layout/cycle2"/>
    <dgm:cxn modelId="{09B26BC6-1EE2-412A-A60F-B7A2C370A5EB}" type="presParOf" srcId="{B985752C-3710-41AA-A20F-CCE510BB0597}" destId="{05A45361-3FFC-4228-8564-ED29216BC3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56E70B-9808-43A5-AB9B-5505BE46AFDA}" type="doc">
      <dgm:prSet loTypeId="urn:microsoft.com/office/officeart/2005/8/layout/hierarchy3" loCatId="hierarchy" qsTypeId="urn:microsoft.com/office/officeart/2005/8/quickstyle/simple1" qsCatId="simple" csTypeId="urn:microsoft.com/office/officeart/2005/8/colors/accent3_4" csCatId="accent3"/>
      <dgm:spPr/>
      <dgm:t>
        <a:bodyPr/>
        <a:lstStyle/>
        <a:p>
          <a:endParaRPr lang="en-US"/>
        </a:p>
      </dgm:t>
    </dgm:pt>
    <dgm:pt modelId="{715D073A-F8F9-44BD-A871-4444D53CC0B7}">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Ingrained habits of thought that </a:t>
          </a:r>
          <a:r>
            <a:rPr lang="en-US" b="1" dirty="0">
              <a:latin typeface="Open Sans" panose="020B0606030504020204" pitchFamily="34" charset="0"/>
              <a:ea typeface="Open Sans" panose="020B0606030504020204" pitchFamily="34" charset="0"/>
              <a:cs typeface="Open Sans" panose="020B0606030504020204" pitchFamily="34" charset="0"/>
            </a:rPr>
            <a:t>lead to errors</a:t>
          </a:r>
          <a:r>
            <a:rPr lang="en-US" dirty="0">
              <a:latin typeface="Open Sans" panose="020B0606030504020204" pitchFamily="34" charset="0"/>
              <a:ea typeface="Open Sans" panose="020B0606030504020204" pitchFamily="34" charset="0"/>
              <a:cs typeface="Open Sans" panose="020B0606030504020204" pitchFamily="34" charset="0"/>
            </a:rPr>
            <a:t> in how we perceive, remember, reason and make decisions.</a:t>
          </a:r>
        </a:p>
      </dgm:t>
    </dgm:pt>
    <dgm:pt modelId="{71B7D3E0-A53A-475B-9F87-D7480E51A577}" type="parTrans" cxnId="{C2DDAB66-1833-4EE1-B310-3370C89FD90C}">
      <dgm:prSet/>
      <dgm:spPr/>
      <dgm:t>
        <a:bodyPr/>
        <a:lstStyle/>
        <a:p>
          <a:endParaRPr lang="en-US"/>
        </a:p>
      </dgm:t>
    </dgm:pt>
    <dgm:pt modelId="{A9F79B65-9510-411A-A5FB-16F19C8EA5BB}" type="sibTrans" cxnId="{C2DDAB66-1833-4EE1-B310-3370C89FD90C}">
      <dgm:prSet/>
      <dgm:spPr/>
      <dgm:t>
        <a:bodyPr/>
        <a:lstStyle/>
        <a:p>
          <a:endParaRPr lang="en-US"/>
        </a:p>
      </dgm:t>
    </dgm:pt>
    <dgm:pt modelId="{3664C7AC-5C74-42F6-A1E5-18BFF6CA69A6}" type="pres">
      <dgm:prSet presAssocID="{6F56E70B-9808-43A5-AB9B-5505BE46AFDA}" presName="diagram" presStyleCnt="0">
        <dgm:presLayoutVars>
          <dgm:chPref val="1"/>
          <dgm:dir/>
          <dgm:animOne val="branch"/>
          <dgm:animLvl val="lvl"/>
          <dgm:resizeHandles/>
        </dgm:presLayoutVars>
      </dgm:prSet>
      <dgm:spPr/>
    </dgm:pt>
    <dgm:pt modelId="{4191D4AC-4AB1-44C6-BB03-5A8AD43FF6AF}" type="pres">
      <dgm:prSet presAssocID="{715D073A-F8F9-44BD-A871-4444D53CC0B7}" presName="root" presStyleCnt="0"/>
      <dgm:spPr/>
    </dgm:pt>
    <dgm:pt modelId="{FA3F62AD-8542-4E16-99AA-16646686C7A6}" type="pres">
      <dgm:prSet presAssocID="{715D073A-F8F9-44BD-A871-4444D53CC0B7}" presName="rootComposite" presStyleCnt="0"/>
      <dgm:spPr/>
    </dgm:pt>
    <dgm:pt modelId="{6D3145B4-55DD-474F-9008-71B3D11E69BF}" type="pres">
      <dgm:prSet presAssocID="{715D073A-F8F9-44BD-A871-4444D53CC0B7}" presName="rootText" presStyleLbl="node1" presStyleIdx="0" presStyleCnt="1" custLinFactNeighborX="-8254" custLinFactNeighborY="15795"/>
      <dgm:spPr/>
    </dgm:pt>
    <dgm:pt modelId="{32D7EFBB-87F1-4701-A8CF-9A9EB886731C}" type="pres">
      <dgm:prSet presAssocID="{715D073A-F8F9-44BD-A871-4444D53CC0B7}" presName="rootConnector" presStyleLbl="node1" presStyleIdx="0" presStyleCnt="1"/>
      <dgm:spPr/>
    </dgm:pt>
    <dgm:pt modelId="{022F0157-AE33-41C5-9EAD-3A4668A6F8BF}" type="pres">
      <dgm:prSet presAssocID="{715D073A-F8F9-44BD-A871-4444D53CC0B7}" presName="childShape" presStyleCnt="0"/>
      <dgm:spPr/>
    </dgm:pt>
  </dgm:ptLst>
  <dgm:cxnLst>
    <dgm:cxn modelId="{FFC0125F-88AA-4833-BF1C-80049F277B66}" type="presOf" srcId="{6F56E70B-9808-43A5-AB9B-5505BE46AFDA}" destId="{3664C7AC-5C74-42F6-A1E5-18BFF6CA69A6}" srcOrd="0" destOrd="0" presId="urn:microsoft.com/office/officeart/2005/8/layout/hierarchy3"/>
    <dgm:cxn modelId="{C2DDAB66-1833-4EE1-B310-3370C89FD90C}" srcId="{6F56E70B-9808-43A5-AB9B-5505BE46AFDA}" destId="{715D073A-F8F9-44BD-A871-4444D53CC0B7}" srcOrd="0" destOrd="0" parTransId="{71B7D3E0-A53A-475B-9F87-D7480E51A577}" sibTransId="{A9F79B65-9510-411A-A5FB-16F19C8EA5BB}"/>
    <dgm:cxn modelId="{426E1EEA-197F-4342-AB4A-62D6E804775E}" type="presOf" srcId="{715D073A-F8F9-44BD-A871-4444D53CC0B7}" destId="{32D7EFBB-87F1-4701-A8CF-9A9EB886731C}" srcOrd="1" destOrd="0" presId="urn:microsoft.com/office/officeart/2005/8/layout/hierarchy3"/>
    <dgm:cxn modelId="{2BDB0CFE-B1CF-4BC7-AB52-BEE0537A6E79}" type="presOf" srcId="{715D073A-F8F9-44BD-A871-4444D53CC0B7}" destId="{6D3145B4-55DD-474F-9008-71B3D11E69BF}" srcOrd="0" destOrd="0" presId="urn:microsoft.com/office/officeart/2005/8/layout/hierarchy3"/>
    <dgm:cxn modelId="{47C68892-0B4B-4C3F-96AB-D9028BFEC115}" type="presParOf" srcId="{3664C7AC-5C74-42F6-A1E5-18BFF6CA69A6}" destId="{4191D4AC-4AB1-44C6-BB03-5A8AD43FF6AF}" srcOrd="0" destOrd="0" presId="urn:microsoft.com/office/officeart/2005/8/layout/hierarchy3"/>
    <dgm:cxn modelId="{5B431B3D-4BAD-403F-8E75-7818012181E8}" type="presParOf" srcId="{4191D4AC-4AB1-44C6-BB03-5A8AD43FF6AF}" destId="{FA3F62AD-8542-4E16-99AA-16646686C7A6}" srcOrd="0" destOrd="0" presId="urn:microsoft.com/office/officeart/2005/8/layout/hierarchy3"/>
    <dgm:cxn modelId="{5028CA03-C14F-4E2E-B88A-83A251EDF034}" type="presParOf" srcId="{FA3F62AD-8542-4E16-99AA-16646686C7A6}" destId="{6D3145B4-55DD-474F-9008-71B3D11E69BF}" srcOrd="0" destOrd="0" presId="urn:microsoft.com/office/officeart/2005/8/layout/hierarchy3"/>
    <dgm:cxn modelId="{42544001-ED14-4B5D-B923-9F51354C364B}" type="presParOf" srcId="{FA3F62AD-8542-4E16-99AA-16646686C7A6}" destId="{32D7EFBB-87F1-4701-A8CF-9A9EB886731C}" srcOrd="1" destOrd="0" presId="urn:microsoft.com/office/officeart/2005/8/layout/hierarchy3"/>
    <dgm:cxn modelId="{CA9E7CCD-58B0-403A-92A9-EB6731FD81D5}" type="presParOf" srcId="{4191D4AC-4AB1-44C6-BB03-5A8AD43FF6AF}" destId="{022F0157-AE33-41C5-9EAD-3A4668A6F8B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50CAC68F-71EA-468D-BA29-084977B5830A}"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817DC49D-C3F4-4207-A564-A13366B44876}">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25 Types of Mindbugs</a:t>
          </a:r>
        </a:p>
      </dgm:t>
    </dgm:pt>
    <dgm:pt modelId="{B8B5C9CF-ECDF-4E1E-BCDE-E65A12E0E8AB}" type="parTrans" cxnId="{7AFACB5E-475C-4CB9-993A-0F7AE0F02DB1}">
      <dgm:prSet/>
      <dgm:spPr/>
      <dgm:t>
        <a:bodyPr/>
        <a:lstStyle/>
        <a:p>
          <a:endParaRPr lang="en-US"/>
        </a:p>
      </dgm:t>
    </dgm:pt>
    <dgm:pt modelId="{040FBBCF-692F-4B4F-8043-6CE3766CA407}" type="sibTrans" cxnId="{7AFACB5E-475C-4CB9-993A-0F7AE0F02DB1}">
      <dgm:prSet/>
      <dgm:spPr/>
      <dgm:t>
        <a:bodyPr/>
        <a:lstStyle/>
        <a:p>
          <a:endParaRPr lang="en-US"/>
        </a:p>
      </dgm:t>
    </dgm:pt>
    <dgm:pt modelId="{A48C640A-8EFF-4A0F-ACCF-CA4632C21E32}">
      <dgm:prSet/>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False Memory </a:t>
          </a:r>
        </a:p>
      </dgm:t>
    </dgm:pt>
    <dgm:pt modelId="{8486B052-A7A5-4E61-A829-0FDF49440C9A}" type="parTrans" cxnId="{586D7652-F48F-4A9F-BEE4-F67C28177C62}">
      <dgm:prSet/>
      <dgm:spPr/>
      <dgm:t>
        <a:bodyPr/>
        <a:lstStyle/>
        <a:p>
          <a:endParaRPr lang="en-US" dirty="0"/>
        </a:p>
      </dgm:t>
    </dgm:pt>
    <dgm:pt modelId="{58D0D376-D5C7-4D0B-9060-DFCB891553C4}" type="sibTrans" cxnId="{586D7652-F48F-4A9F-BEE4-F67C28177C62}">
      <dgm:prSet/>
      <dgm:spPr/>
      <dgm:t>
        <a:bodyPr/>
        <a:lstStyle/>
        <a:p>
          <a:endParaRPr lang="en-US"/>
        </a:p>
      </dgm:t>
    </dgm:pt>
    <dgm:pt modelId="{D78422B3-CB61-49E4-95BE-099BBD015F62}" type="pres">
      <dgm:prSet presAssocID="{50CAC68F-71EA-468D-BA29-084977B5830A}" presName="Name0" presStyleCnt="0">
        <dgm:presLayoutVars>
          <dgm:chPref val="1"/>
          <dgm:dir/>
          <dgm:animOne val="branch"/>
          <dgm:animLvl val="lvl"/>
          <dgm:resizeHandles val="exact"/>
        </dgm:presLayoutVars>
      </dgm:prSet>
      <dgm:spPr/>
    </dgm:pt>
    <dgm:pt modelId="{29ACD7BB-8464-4FD9-A780-BE0D1A4FF474}" type="pres">
      <dgm:prSet presAssocID="{817DC49D-C3F4-4207-A564-A13366B44876}" presName="root1" presStyleCnt="0"/>
      <dgm:spPr/>
    </dgm:pt>
    <dgm:pt modelId="{1ACD6560-ECAA-451E-824F-70E1D0FDF20B}" type="pres">
      <dgm:prSet presAssocID="{817DC49D-C3F4-4207-A564-A13366B44876}" presName="LevelOneTextNode" presStyleLbl="node0" presStyleIdx="0" presStyleCnt="1">
        <dgm:presLayoutVars>
          <dgm:chPref val="3"/>
        </dgm:presLayoutVars>
      </dgm:prSet>
      <dgm:spPr/>
    </dgm:pt>
    <dgm:pt modelId="{9B894953-49C1-4C30-88B9-5543E9D3AC79}" type="pres">
      <dgm:prSet presAssocID="{817DC49D-C3F4-4207-A564-A13366B44876}" presName="level2hierChild" presStyleCnt="0"/>
      <dgm:spPr/>
    </dgm:pt>
    <dgm:pt modelId="{65C78569-F405-4AB2-AA2B-90CEC67C7C80}" type="pres">
      <dgm:prSet presAssocID="{8486B052-A7A5-4E61-A829-0FDF49440C9A}" presName="conn2-1" presStyleLbl="parChTrans1D2" presStyleIdx="0" presStyleCnt="1"/>
      <dgm:spPr/>
    </dgm:pt>
    <dgm:pt modelId="{9536D8D0-BF40-4EAE-A9F0-CC2EFF75E178}" type="pres">
      <dgm:prSet presAssocID="{8486B052-A7A5-4E61-A829-0FDF49440C9A}" presName="connTx" presStyleLbl="parChTrans1D2" presStyleIdx="0" presStyleCnt="1"/>
      <dgm:spPr/>
    </dgm:pt>
    <dgm:pt modelId="{5F19B639-B447-43F5-89C7-3EC414E21AF9}" type="pres">
      <dgm:prSet presAssocID="{A48C640A-8EFF-4A0F-ACCF-CA4632C21E32}" presName="root2" presStyleCnt="0"/>
      <dgm:spPr/>
    </dgm:pt>
    <dgm:pt modelId="{9A73C034-98F8-4C94-8C78-5E9FA2FE11C7}" type="pres">
      <dgm:prSet presAssocID="{A48C640A-8EFF-4A0F-ACCF-CA4632C21E32}" presName="LevelTwoTextNode" presStyleLbl="node2" presStyleIdx="0" presStyleCnt="1">
        <dgm:presLayoutVars>
          <dgm:chPref val="3"/>
        </dgm:presLayoutVars>
      </dgm:prSet>
      <dgm:spPr/>
    </dgm:pt>
    <dgm:pt modelId="{10896643-23C3-4CE7-B92D-860CA7CF0FEB}" type="pres">
      <dgm:prSet presAssocID="{A48C640A-8EFF-4A0F-ACCF-CA4632C21E32}" presName="level3hierChild" presStyleCnt="0"/>
      <dgm:spPr/>
    </dgm:pt>
  </dgm:ptLst>
  <dgm:cxnLst>
    <dgm:cxn modelId="{7AFACB5E-475C-4CB9-993A-0F7AE0F02DB1}" srcId="{50CAC68F-71EA-468D-BA29-084977B5830A}" destId="{817DC49D-C3F4-4207-A564-A13366B44876}" srcOrd="0" destOrd="0" parTransId="{B8B5C9CF-ECDF-4E1E-BCDE-E65A12E0E8AB}" sibTransId="{040FBBCF-692F-4B4F-8043-6CE3766CA407}"/>
    <dgm:cxn modelId="{9668D768-FD4B-425C-BE23-8789A9DDD716}" type="presOf" srcId="{817DC49D-C3F4-4207-A564-A13366B44876}" destId="{1ACD6560-ECAA-451E-824F-70E1D0FDF20B}" srcOrd="0" destOrd="0" presId="urn:microsoft.com/office/officeart/2008/layout/HorizontalMultiLevelHierarchy"/>
    <dgm:cxn modelId="{D2FF624E-84A9-42C4-A6A7-B3BEB12EC97A}" type="presOf" srcId="{8486B052-A7A5-4E61-A829-0FDF49440C9A}" destId="{9536D8D0-BF40-4EAE-A9F0-CC2EFF75E178}" srcOrd="1" destOrd="0" presId="urn:microsoft.com/office/officeart/2008/layout/HorizontalMultiLevelHierarchy"/>
    <dgm:cxn modelId="{586D7652-F48F-4A9F-BEE4-F67C28177C62}" srcId="{817DC49D-C3F4-4207-A564-A13366B44876}" destId="{A48C640A-8EFF-4A0F-ACCF-CA4632C21E32}" srcOrd="0" destOrd="0" parTransId="{8486B052-A7A5-4E61-A829-0FDF49440C9A}" sibTransId="{58D0D376-D5C7-4D0B-9060-DFCB891553C4}"/>
    <dgm:cxn modelId="{AC5F9C53-D07F-420C-A329-25357DADF989}" type="presOf" srcId="{A48C640A-8EFF-4A0F-ACCF-CA4632C21E32}" destId="{9A73C034-98F8-4C94-8C78-5E9FA2FE11C7}" srcOrd="0" destOrd="0" presId="urn:microsoft.com/office/officeart/2008/layout/HorizontalMultiLevelHierarchy"/>
    <dgm:cxn modelId="{1508DDC0-E01A-4333-94EF-42A14C23C2C4}" type="presOf" srcId="{8486B052-A7A5-4E61-A829-0FDF49440C9A}" destId="{65C78569-F405-4AB2-AA2B-90CEC67C7C80}" srcOrd="0" destOrd="0" presId="urn:microsoft.com/office/officeart/2008/layout/HorizontalMultiLevelHierarchy"/>
    <dgm:cxn modelId="{8D5377FE-EB3F-4DF4-90B0-5924CA589E8E}" type="presOf" srcId="{50CAC68F-71EA-468D-BA29-084977B5830A}" destId="{D78422B3-CB61-49E4-95BE-099BBD015F62}" srcOrd="0" destOrd="0" presId="urn:microsoft.com/office/officeart/2008/layout/HorizontalMultiLevelHierarchy"/>
    <dgm:cxn modelId="{E7A3439B-50E9-4155-A3C4-A62D81EAAC8F}" type="presParOf" srcId="{D78422B3-CB61-49E4-95BE-099BBD015F62}" destId="{29ACD7BB-8464-4FD9-A780-BE0D1A4FF474}" srcOrd="0" destOrd="0" presId="urn:microsoft.com/office/officeart/2008/layout/HorizontalMultiLevelHierarchy"/>
    <dgm:cxn modelId="{41BE8966-B329-44AF-8FCE-9747DDB08790}" type="presParOf" srcId="{29ACD7BB-8464-4FD9-A780-BE0D1A4FF474}" destId="{1ACD6560-ECAA-451E-824F-70E1D0FDF20B}" srcOrd="0" destOrd="0" presId="urn:microsoft.com/office/officeart/2008/layout/HorizontalMultiLevelHierarchy"/>
    <dgm:cxn modelId="{B3E5B687-FE60-457A-BC69-8E3776C56EE4}" type="presParOf" srcId="{29ACD7BB-8464-4FD9-A780-BE0D1A4FF474}" destId="{9B894953-49C1-4C30-88B9-5543E9D3AC79}" srcOrd="1" destOrd="0" presId="urn:microsoft.com/office/officeart/2008/layout/HorizontalMultiLevelHierarchy"/>
    <dgm:cxn modelId="{33161EE8-15AC-4522-AA52-2216420F156F}" type="presParOf" srcId="{9B894953-49C1-4C30-88B9-5543E9D3AC79}" destId="{65C78569-F405-4AB2-AA2B-90CEC67C7C80}" srcOrd="0" destOrd="0" presId="urn:microsoft.com/office/officeart/2008/layout/HorizontalMultiLevelHierarchy"/>
    <dgm:cxn modelId="{F63D6726-9815-4675-9509-2991ED0ED0ED}" type="presParOf" srcId="{65C78569-F405-4AB2-AA2B-90CEC67C7C80}" destId="{9536D8D0-BF40-4EAE-A9F0-CC2EFF75E178}" srcOrd="0" destOrd="0" presId="urn:microsoft.com/office/officeart/2008/layout/HorizontalMultiLevelHierarchy"/>
    <dgm:cxn modelId="{0795F2B6-2DCD-4647-9B6E-A0F3A01B1B7A}" type="presParOf" srcId="{9B894953-49C1-4C30-88B9-5543E9D3AC79}" destId="{5F19B639-B447-43F5-89C7-3EC414E21AF9}" srcOrd="1" destOrd="0" presId="urn:microsoft.com/office/officeart/2008/layout/HorizontalMultiLevelHierarchy"/>
    <dgm:cxn modelId="{2F7652AB-2DB9-40FF-A63B-1A17C0CD5509}" type="presParOf" srcId="{5F19B639-B447-43F5-89C7-3EC414E21AF9}" destId="{9A73C034-98F8-4C94-8C78-5E9FA2FE11C7}" srcOrd="0" destOrd="0" presId="urn:microsoft.com/office/officeart/2008/layout/HorizontalMultiLevelHierarchy"/>
    <dgm:cxn modelId="{C65C21AD-C3E7-472E-B47E-E94804A7E735}" type="presParOf" srcId="{5F19B639-B447-43F5-89C7-3EC414E21AF9}" destId="{10896643-23C3-4CE7-B92D-860CA7CF0FEB}"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BA34C6-FABB-4A6A-ABCB-DA80DE3E58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7693CA-DB96-4A24-974D-9A3DFEF0CE10}">
      <dgm:prSet custT="1"/>
      <dgm:spPr/>
      <dgm:t>
        <a:bodyPr/>
        <a:lstStyle/>
        <a:p>
          <a:pPr algn="ctr"/>
          <a:r>
            <a:rPr lang="en-US" sz="2400" b="1" dirty="0"/>
            <a:t>False Memory Test </a:t>
          </a:r>
        </a:p>
      </dgm:t>
    </dgm:pt>
    <dgm:pt modelId="{BFE933D3-E4D7-43AC-938D-932F29DAB9F7}" type="parTrans" cxnId="{F99F90DB-CCCF-4C13-A99E-073D92354CB6}">
      <dgm:prSet/>
      <dgm:spPr/>
      <dgm:t>
        <a:bodyPr/>
        <a:lstStyle/>
        <a:p>
          <a:endParaRPr lang="en-US"/>
        </a:p>
      </dgm:t>
    </dgm:pt>
    <dgm:pt modelId="{7FD8342A-875D-476A-9A1B-C7BE6BED4E4E}" type="sibTrans" cxnId="{F99F90DB-CCCF-4C13-A99E-073D92354CB6}">
      <dgm:prSet/>
      <dgm:spPr/>
      <dgm:t>
        <a:bodyPr/>
        <a:lstStyle/>
        <a:p>
          <a:endParaRPr lang="en-US"/>
        </a:p>
      </dgm:t>
    </dgm:pt>
    <dgm:pt modelId="{EADB7489-B8BB-4FC9-9316-490446AD8C8E}">
      <dgm:prSet custT="1"/>
      <dgm:spPr/>
      <dgm: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Copy all of the words from list below that you recall seeing on the previous list and leave out any word(s) that by your recollection, that did not appear before: </a:t>
          </a:r>
        </a:p>
      </dgm:t>
    </dgm:pt>
    <dgm:pt modelId="{D086AE2B-A910-4A0B-8144-40CA4BAC02E3}" type="parTrans" cxnId="{36114D9E-4950-40AB-A8D3-FF0DFB4E52BD}">
      <dgm:prSet/>
      <dgm:spPr/>
      <dgm:t>
        <a:bodyPr/>
        <a:lstStyle/>
        <a:p>
          <a:endParaRPr lang="en-US"/>
        </a:p>
      </dgm:t>
    </dgm:pt>
    <dgm:pt modelId="{97B69AF6-1653-4D6B-A8B4-D832CFD87A8D}" type="sibTrans" cxnId="{36114D9E-4950-40AB-A8D3-FF0DFB4E52BD}">
      <dgm:prSet/>
      <dgm:spPr/>
      <dgm:t>
        <a:bodyPr/>
        <a:lstStyle/>
        <a:p>
          <a:endParaRPr lang="en-US"/>
        </a:p>
      </dgm:t>
    </dgm:pt>
    <dgm:pt modelId="{A70D28FB-361B-4BCF-8167-764D9A04E383}">
      <dgm:prSet custT="1"/>
      <dgm:spPr/>
      <dgm: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Maple  Ant  Poison  Fly  Stem  Berry  Feelers  Slimy  Birch  Wing  Leaves  Tree Roots  Bite  Web  Bug  Small  Oak  Crawl Acorn  Wasp  Branch  Insect  Bee  Willow Fright  Spider  Pine  Creepy</a:t>
          </a:r>
          <a:endPar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33B7A69D-4BFE-470E-A14C-BEE669F5871B}" type="parTrans" cxnId="{8F95A3DF-7FC7-4D08-A557-4DF0E10BB9D3}">
      <dgm:prSet/>
      <dgm:spPr/>
      <dgm:t>
        <a:bodyPr/>
        <a:lstStyle/>
        <a:p>
          <a:endParaRPr lang="en-US"/>
        </a:p>
      </dgm:t>
    </dgm:pt>
    <dgm:pt modelId="{20E64338-1DB3-4FC5-97D4-AB0CA2795985}" type="sibTrans" cxnId="{8F95A3DF-7FC7-4D08-A557-4DF0E10BB9D3}">
      <dgm:prSet/>
      <dgm:spPr/>
      <dgm:t>
        <a:bodyPr/>
        <a:lstStyle/>
        <a:p>
          <a:endParaRPr lang="en-US"/>
        </a:p>
      </dgm:t>
    </dgm:pt>
    <dgm:pt modelId="{6D954E44-69DD-4D47-AB9D-629D0F901074}" type="pres">
      <dgm:prSet presAssocID="{DCBA34C6-FABB-4A6A-ABCB-DA80DE3E5882}" presName="linear" presStyleCnt="0">
        <dgm:presLayoutVars>
          <dgm:animLvl val="lvl"/>
          <dgm:resizeHandles val="exact"/>
        </dgm:presLayoutVars>
      </dgm:prSet>
      <dgm:spPr/>
    </dgm:pt>
    <dgm:pt modelId="{B26672E2-9F2E-4B6D-86B7-ECC51C289DCF}" type="pres">
      <dgm:prSet presAssocID="{5F7693CA-DB96-4A24-974D-9A3DFEF0CE10}" presName="parentText" presStyleLbl="node1" presStyleIdx="0" presStyleCnt="2" custScaleY="27983" custLinFactNeighborX="-1545" custLinFactNeighborY="-24187">
        <dgm:presLayoutVars>
          <dgm:chMax val="0"/>
          <dgm:bulletEnabled val="1"/>
        </dgm:presLayoutVars>
      </dgm:prSet>
      <dgm:spPr/>
    </dgm:pt>
    <dgm:pt modelId="{B943B88A-6C6D-4012-91DC-9653E8763DA8}" type="pres">
      <dgm:prSet presAssocID="{5F7693CA-DB96-4A24-974D-9A3DFEF0CE10}" presName="childText" presStyleLbl="revTx" presStyleIdx="0" presStyleCnt="1" custLinFactNeighborY="-5167">
        <dgm:presLayoutVars>
          <dgm:bulletEnabled val="1"/>
        </dgm:presLayoutVars>
      </dgm:prSet>
      <dgm:spPr/>
    </dgm:pt>
    <dgm:pt modelId="{F00E7A6E-5536-4716-B0A0-D08FE2CCBC1A}" type="pres">
      <dgm:prSet presAssocID="{A70D28FB-361B-4BCF-8167-764D9A04E383}" presName="parentText" presStyleLbl="node1" presStyleIdx="1" presStyleCnt="2" custLinFactNeighborY="31606">
        <dgm:presLayoutVars>
          <dgm:chMax val="0"/>
          <dgm:bulletEnabled val="1"/>
        </dgm:presLayoutVars>
      </dgm:prSet>
      <dgm:spPr/>
    </dgm:pt>
  </dgm:ptLst>
  <dgm:cxnLst>
    <dgm:cxn modelId="{07AE3F12-36DD-41F1-86CE-BA33FC6B1981}" type="presOf" srcId="{EADB7489-B8BB-4FC9-9316-490446AD8C8E}" destId="{B943B88A-6C6D-4012-91DC-9653E8763DA8}" srcOrd="0" destOrd="0" presId="urn:microsoft.com/office/officeart/2005/8/layout/vList2"/>
    <dgm:cxn modelId="{84998F23-0721-4B17-A386-C6F95200F21F}" type="presOf" srcId="{A70D28FB-361B-4BCF-8167-764D9A04E383}" destId="{F00E7A6E-5536-4716-B0A0-D08FE2CCBC1A}" srcOrd="0" destOrd="0" presId="urn:microsoft.com/office/officeart/2005/8/layout/vList2"/>
    <dgm:cxn modelId="{927E1045-9231-4030-8475-9F68B6C8DCB3}" type="presOf" srcId="{5F7693CA-DB96-4A24-974D-9A3DFEF0CE10}" destId="{B26672E2-9F2E-4B6D-86B7-ECC51C289DCF}" srcOrd="0" destOrd="0" presId="urn:microsoft.com/office/officeart/2005/8/layout/vList2"/>
    <dgm:cxn modelId="{DB9AEE82-8884-464E-8A1C-804DCD19B43A}" type="presOf" srcId="{DCBA34C6-FABB-4A6A-ABCB-DA80DE3E5882}" destId="{6D954E44-69DD-4D47-AB9D-629D0F901074}" srcOrd="0" destOrd="0" presId="urn:microsoft.com/office/officeart/2005/8/layout/vList2"/>
    <dgm:cxn modelId="{36114D9E-4950-40AB-A8D3-FF0DFB4E52BD}" srcId="{5F7693CA-DB96-4A24-974D-9A3DFEF0CE10}" destId="{EADB7489-B8BB-4FC9-9316-490446AD8C8E}" srcOrd="0" destOrd="0" parTransId="{D086AE2B-A910-4A0B-8144-40CA4BAC02E3}" sibTransId="{97B69AF6-1653-4D6B-A8B4-D832CFD87A8D}"/>
    <dgm:cxn modelId="{F99F90DB-CCCF-4C13-A99E-073D92354CB6}" srcId="{DCBA34C6-FABB-4A6A-ABCB-DA80DE3E5882}" destId="{5F7693CA-DB96-4A24-974D-9A3DFEF0CE10}" srcOrd="0" destOrd="0" parTransId="{BFE933D3-E4D7-43AC-938D-932F29DAB9F7}" sibTransId="{7FD8342A-875D-476A-9A1B-C7BE6BED4E4E}"/>
    <dgm:cxn modelId="{8F95A3DF-7FC7-4D08-A557-4DF0E10BB9D3}" srcId="{DCBA34C6-FABB-4A6A-ABCB-DA80DE3E5882}" destId="{A70D28FB-361B-4BCF-8167-764D9A04E383}" srcOrd="1" destOrd="0" parTransId="{33B7A69D-4BFE-470E-A14C-BEE669F5871B}" sibTransId="{20E64338-1DB3-4FC5-97D4-AB0CA2795985}"/>
    <dgm:cxn modelId="{7DF2CDE4-572A-4997-8153-F67C07EEC71D}" type="presParOf" srcId="{6D954E44-69DD-4D47-AB9D-629D0F901074}" destId="{B26672E2-9F2E-4B6D-86B7-ECC51C289DCF}" srcOrd="0" destOrd="0" presId="urn:microsoft.com/office/officeart/2005/8/layout/vList2"/>
    <dgm:cxn modelId="{5538D924-62D4-45CF-BCD2-2C1540165489}" type="presParOf" srcId="{6D954E44-69DD-4D47-AB9D-629D0F901074}" destId="{B943B88A-6C6D-4012-91DC-9653E8763DA8}" srcOrd="1" destOrd="0" presId="urn:microsoft.com/office/officeart/2005/8/layout/vList2"/>
    <dgm:cxn modelId="{AC66241C-5BE1-4080-9B5C-A92ACC2F76CF}" type="presParOf" srcId="{6D954E44-69DD-4D47-AB9D-629D0F901074}" destId="{F00E7A6E-5536-4716-B0A0-D08FE2CCBC1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0A06FD-9882-48BC-87DB-A622CE3C590B}"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4BCC5091-C3D3-4EAE-BBC2-32E5622DB854}">
      <dgm:prSet phldrT="[Text]"/>
      <dgm:spPr/>
      <dgm:t>
        <a:bodyPr/>
        <a:lstStyle/>
        <a:p>
          <a:r>
            <a:rPr lang="en-US" dirty="0"/>
            <a:t>Name</a:t>
          </a:r>
        </a:p>
      </dgm:t>
    </dgm:pt>
    <dgm:pt modelId="{389FCAF7-9595-474E-A08D-E08A5893E105}" type="parTrans" cxnId="{167A1B85-FE74-4A6C-B645-3F12CB60D047}">
      <dgm:prSet/>
      <dgm:spPr/>
      <dgm:t>
        <a:bodyPr/>
        <a:lstStyle/>
        <a:p>
          <a:endParaRPr lang="en-US"/>
        </a:p>
      </dgm:t>
    </dgm:pt>
    <dgm:pt modelId="{FC19828E-3F9C-4077-A417-8F0A662DB2B0}" type="sibTrans" cxnId="{167A1B85-FE74-4A6C-B645-3F12CB60D047}">
      <dgm:prSet/>
      <dgm:spPr/>
      <dgm:t>
        <a:bodyPr/>
        <a:lstStyle/>
        <a:p>
          <a:endParaRPr lang="en-US"/>
        </a:p>
      </dgm:t>
    </dgm:pt>
    <dgm:pt modelId="{D71B5562-0FA2-44A9-9FFB-AA00B3C048EB}">
      <dgm:prSet phldrT="[Text]"/>
      <dgm:spPr/>
      <dgm:t>
        <a:bodyPr/>
        <a:lstStyle/>
        <a:p>
          <a:r>
            <a:rPr lang="en-US" dirty="0"/>
            <a:t> Gender</a:t>
          </a:r>
        </a:p>
      </dgm:t>
    </dgm:pt>
    <dgm:pt modelId="{00968DD6-D729-4ABC-A53A-3357113B53CE}" type="parTrans" cxnId="{E0DF064B-5A42-4570-BC0E-B91F5A9DFFAC}">
      <dgm:prSet/>
      <dgm:spPr/>
      <dgm:t>
        <a:bodyPr/>
        <a:lstStyle/>
        <a:p>
          <a:endParaRPr lang="en-US"/>
        </a:p>
      </dgm:t>
    </dgm:pt>
    <dgm:pt modelId="{6295D957-A5E1-4CAF-986A-B7BBB51C61CE}" type="sibTrans" cxnId="{E0DF064B-5A42-4570-BC0E-B91F5A9DFFAC}">
      <dgm:prSet/>
      <dgm:spPr/>
      <dgm:t>
        <a:bodyPr/>
        <a:lstStyle/>
        <a:p>
          <a:endParaRPr lang="en-US"/>
        </a:p>
      </dgm:t>
    </dgm:pt>
    <dgm:pt modelId="{664A937D-0DD8-4940-B787-B96EC32E62EF}">
      <dgm:prSet phldrT="[Text]"/>
      <dgm:spPr/>
      <dgm:t>
        <a:bodyPr/>
        <a:lstStyle/>
        <a:p>
          <a:r>
            <a:rPr lang="en-US" dirty="0"/>
            <a:t> Hobbies</a:t>
          </a:r>
        </a:p>
      </dgm:t>
    </dgm:pt>
    <dgm:pt modelId="{8E7D9A84-A36D-467D-87A2-3F9403DB4FAA}" type="parTrans" cxnId="{BA6659E1-7028-4580-BE56-D566F6A76049}">
      <dgm:prSet/>
      <dgm:spPr/>
      <dgm:t>
        <a:bodyPr/>
        <a:lstStyle/>
        <a:p>
          <a:endParaRPr lang="en-US"/>
        </a:p>
      </dgm:t>
    </dgm:pt>
    <dgm:pt modelId="{3EB15711-E9A7-49F9-979E-BEA2AF8D2E0C}" type="sibTrans" cxnId="{BA6659E1-7028-4580-BE56-D566F6A76049}">
      <dgm:prSet/>
      <dgm:spPr/>
      <dgm:t>
        <a:bodyPr/>
        <a:lstStyle/>
        <a:p>
          <a:endParaRPr lang="en-US"/>
        </a:p>
      </dgm:t>
    </dgm:pt>
    <dgm:pt modelId="{F9853E6D-3276-40FC-A1B7-52557B934538}">
      <dgm:prSet phldrT="[Text]"/>
      <dgm:spPr/>
      <dgm:t>
        <a:bodyPr/>
        <a:lstStyle/>
        <a:p>
          <a:endParaRPr lang="en-US" dirty="0"/>
        </a:p>
      </dgm:t>
    </dgm:pt>
    <dgm:pt modelId="{DF18F5FF-190C-4428-9E52-3E554879B495}" type="parTrans" cxnId="{6F5E1C53-3245-4679-84B4-59EAC7D82484}">
      <dgm:prSet/>
      <dgm:spPr/>
      <dgm:t>
        <a:bodyPr/>
        <a:lstStyle/>
        <a:p>
          <a:endParaRPr lang="en-US"/>
        </a:p>
      </dgm:t>
    </dgm:pt>
    <dgm:pt modelId="{67453590-8D49-4200-BECE-E0F0DFC6B3A7}" type="sibTrans" cxnId="{6F5E1C53-3245-4679-84B4-59EAC7D82484}">
      <dgm:prSet/>
      <dgm:spPr/>
      <dgm:t>
        <a:bodyPr/>
        <a:lstStyle/>
        <a:p>
          <a:endParaRPr lang="en-US"/>
        </a:p>
      </dgm:t>
    </dgm:pt>
    <dgm:pt modelId="{DEB8A132-AB76-4DA0-939C-507FC59C70B3}">
      <dgm:prSet phldrT="[Text]"/>
      <dgm:spPr/>
      <dgm:t>
        <a:bodyPr/>
        <a:lstStyle/>
        <a:p>
          <a:r>
            <a:rPr lang="en-US" dirty="0"/>
            <a:t> Race</a:t>
          </a:r>
        </a:p>
      </dgm:t>
    </dgm:pt>
    <dgm:pt modelId="{48AFC410-69B9-450A-8EA1-7B7BEBF0F39D}" type="sibTrans" cxnId="{BBBFF681-5B76-4764-A49B-551A9C833FA9}">
      <dgm:prSet/>
      <dgm:spPr/>
      <dgm:t>
        <a:bodyPr/>
        <a:lstStyle/>
        <a:p>
          <a:endParaRPr lang="en-US"/>
        </a:p>
      </dgm:t>
    </dgm:pt>
    <dgm:pt modelId="{94084B8A-F2E0-49C3-A935-70AEEFFF04FC}" type="parTrans" cxnId="{BBBFF681-5B76-4764-A49B-551A9C833FA9}">
      <dgm:prSet/>
      <dgm:spPr/>
      <dgm:t>
        <a:bodyPr/>
        <a:lstStyle/>
        <a:p>
          <a:endParaRPr lang="en-US"/>
        </a:p>
      </dgm:t>
    </dgm:pt>
    <dgm:pt modelId="{2392AEB6-75A6-49F0-B87C-AE9BC5E122CD}">
      <dgm:prSet phldrT="[Text]"/>
      <dgm:spPr/>
      <dgm:t>
        <a:bodyPr/>
        <a:lstStyle/>
        <a:p>
          <a:r>
            <a:rPr lang="en-US" dirty="0"/>
            <a:t>Age</a:t>
          </a:r>
        </a:p>
      </dgm:t>
    </dgm:pt>
    <dgm:pt modelId="{F6C4C95B-9FBA-486A-907C-24241403D133}" type="parTrans" cxnId="{CDF5833A-A546-4D86-93A4-5A52C15A121E}">
      <dgm:prSet/>
      <dgm:spPr/>
      <dgm:t>
        <a:bodyPr/>
        <a:lstStyle/>
        <a:p>
          <a:endParaRPr lang="en-US"/>
        </a:p>
      </dgm:t>
    </dgm:pt>
    <dgm:pt modelId="{F11C174B-65EA-41EC-8F17-528E4A654FA4}" type="sibTrans" cxnId="{CDF5833A-A546-4D86-93A4-5A52C15A121E}">
      <dgm:prSet/>
      <dgm:spPr/>
      <dgm:t>
        <a:bodyPr/>
        <a:lstStyle/>
        <a:p>
          <a:endParaRPr lang="en-US"/>
        </a:p>
      </dgm:t>
    </dgm:pt>
    <dgm:pt modelId="{5B25DF2B-605D-4147-AA96-2297F529A90C}">
      <dgm:prSet phldrT="[Text]"/>
      <dgm:spPr/>
      <dgm:t>
        <a:bodyPr/>
        <a:lstStyle/>
        <a:p>
          <a:r>
            <a:rPr lang="en-US" dirty="0"/>
            <a:t>Favorite Food</a:t>
          </a:r>
        </a:p>
      </dgm:t>
    </dgm:pt>
    <dgm:pt modelId="{2B2C69C7-BCCE-4759-8E0A-C574F921E443}" type="parTrans" cxnId="{4E30D1B6-8766-4ED6-8EF5-153F0F511980}">
      <dgm:prSet/>
      <dgm:spPr/>
      <dgm:t>
        <a:bodyPr/>
        <a:lstStyle/>
        <a:p>
          <a:endParaRPr lang="en-US"/>
        </a:p>
      </dgm:t>
    </dgm:pt>
    <dgm:pt modelId="{CFB7D2F7-300E-43E6-941D-DBDBDDA5A7AC}" type="sibTrans" cxnId="{4E30D1B6-8766-4ED6-8EF5-153F0F511980}">
      <dgm:prSet/>
      <dgm:spPr/>
      <dgm:t>
        <a:bodyPr/>
        <a:lstStyle/>
        <a:p>
          <a:endParaRPr lang="en-US"/>
        </a:p>
      </dgm:t>
    </dgm:pt>
    <dgm:pt modelId="{88E35203-03B0-4030-9FA3-797CC3D80BE3}" type="pres">
      <dgm:prSet presAssocID="{C50A06FD-9882-48BC-87DB-A622CE3C590B}" presName="Name0" presStyleCnt="0">
        <dgm:presLayoutVars>
          <dgm:chMax val="1"/>
          <dgm:dir/>
          <dgm:animLvl val="ctr"/>
          <dgm:resizeHandles val="exact"/>
        </dgm:presLayoutVars>
      </dgm:prSet>
      <dgm:spPr/>
    </dgm:pt>
    <dgm:pt modelId="{CB21CF99-0D16-4C06-B75B-E03C296C5A5B}" type="pres">
      <dgm:prSet presAssocID="{4BCC5091-C3D3-4EAE-BBC2-32E5622DB854}" presName="centerShape" presStyleLbl="node0" presStyleIdx="0" presStyleCnt="1"/>
      <dgm:spPr/>
    </dgm:pt>
    <dgm:pt modelId="{5A243D20-1FEB-45D9-8F0C-436E327E65C0}" type="pres">
      <dgm:prSet presAssocID="{00968DD6-D729-4ABC-A53A-3357113B53CE}" presName="parTrans" presStyleLbl="sibTrans2D1" presStyleIdx="0" presStyleCnt="5"/>
      <dgm:spPr/>
    </dgm:pt>
    <dgm:pt modelId="{1DB34F7F-4464-46BF-9D9B-568659A56593}" type="pres">
      <dgm:prSet presAssocID="{00968DD6-D729-4ABC-A53A-3357113B53CE}" presName="connectorText" presStyleLbl="sibTrans2D1" presStyleIdx="0" presStyleCnt="5"/>
      <dgm:spPr/>
    </dgm:pt>
    <dgm:pt modelId="{EFDBB8B4-C951-4A12-B702-9DDA025C9B5B}" type="pres">
      <dgm:prSet presAssocID="{D71B5562-0FA2-44A9-9FFB-AA00B3C048EB}" presName="node" presStyleLbl="node1" presStyleIdx="0" presStyleCnt="5">
        <dgm:presLayoutVars>
          <dgm:bulletEnabled val="1"/>
        </dgm:presLayoutVars>
      </dgm:prSet>
      <dgm:spPr/>
    </dgm:pt>
    <dgm:pt modelId="{2669A8ED-ABDB-4C42-A7C2-529352A1508E}" type="pres">
      <dgm:prSet presAssocID="{F6C4C95B-9FBA-486A-907C-24241403D133}" presName="parTrans" presStyleLbl="sibTrans2D1" presStyleIdx="1" presStyleCnt="5"/>
      <dgm:spPr/>
    </dgm:pt>
    <dgm:pt modelId="{305D5B87-E7AA-4518-837D-8356B9AA86CB}" type="pres">
      <dgm:prSet presAssocID="{F6C4C95B-9FBA-486A-907C-24241403D133}" presName="connectorText" presStyleLbl="sibTrans2D1" presStyleIdx="1" presStyleCnt="5"/>
      <dgm:spPr/>
    </dgm:pt>
    <dgm:pt modelId="{27E28C12-FCA7-4698-A85F-5B1B54A3A33C}" type="pres">
      <dgm:prSet presAssocID="{2392AEB6-75A6-49F0-B87C-AE9BC5E122CD}" presName="node" presStyleLbl="node1" presStyleIdx="1" presStyleCnt="5">
        <dgm:presLayoutVars>
          <dgm:bulletEnabled val="1"/>
        </dgm:presLayoutVars>
      </dgm:prSet>
      <dgm:spPr/>
    </dgm:pt>
    <dgm:pt modelId="{103C1796-B244-4B2A-ABDF-7402C720CC35}" type="pres">
      <dgm:prSet presAssocID="{2B2C69C7-BCCE-4759-8E0A-C574F921E443}" presName="parTrans" presStyleLbl="sibTrans2D1" presStyleIdx="2" presStyleCnt="5"/>
      <dgm:spPr/>
    </dgm:pt>
    <dgm:pt modelId="{216322E0-405A-433E-BFEA-1F78CC475884}" type="pres">
      <dgm:prSet presAssocID="{2B2C69C7-BCCE-4759-8E0A-C574F921E443}" presName="connectorText" presStyleLbl="sibTrans2D1" presStyleIdx="2" presStyleCnt="5"/>
      <dgm:spPr/>
    </dgm:pt>
    <dgm:pt modelId="{6D891661-C275-4F3D-9F51-E9EDCF604F02}" type="pres">
      <dgm:prSet presAssocID="{5B25DF2B-605D-4147-AA96-2297F529A90C}" presName="node" presStyleLbl="node1" presStyleIdx="2" presStyleCnt="5">
        <dgm:presLayoutVars>
          <dgm:bulletEnabled val="1"/>
        </dgm:presLayoutVars>
      </dgm:prSet>
      <dgm:spPr/>
    </dgm:pt>
    <dgm:pt modelId="{C0080C25-3B49-46F8-8CEE-FAFFAB3C4D05}" type="pres">
      <dgm:prSet presAssocID="{8E7D9A84-A36D-467D-87A2-3F9403DB4FAA}" presName="parTrans" presStyleLbl="sibTrans2D1" presStyleIdx="3" presStyleCnt="5"/>
      <dgm:spPr/>
    </dgm:pt>
    <dgm:pt modelId="{2CAAA9B6-A958-403D-9503-293CADF81CAE}" type="pres">
      <dgm:prSet presAssocID="{8E7D9A84-A36D-467D-87A2-3F9403DB4FAA}" presName="connectorText" presStyleLbl="sibTrans2D1" presStyleIdx="3" presStyleCnt="5"/>
      <dgm:spPr/>
    </dgm:pt>
    <dgm:pt modelId="{A41BE8FC-2837-48B0-81EC-8DC9C8B3A9B0}" type="pres">
      <dgm:prSet presAssocID="{664A937D-0DD8-4940-B787-B96EC32E62EF}" presName="node" presStyleLbl="node1" presStyleIdx="3" presStyleCnt="5">
        <dgm:presLayoutVars>
          <dgm:bulletEnabled val="1"/>
        </dgm:presLayoutVars>
      </dgm:prSet>
      <dgm:spPr/>
    </dgm:pt>
    <dgm:pt modelId="{0A3045A6-7B0B-4D75-A430-F6708C968856}" type="pres">
      <dgm:prSet presAssocID="{94084B8A-F2E0-49C3-A935-70AEEFFF04FC}" presName="parTrans" presStyleLbl="sibTrans2D1" presStyleIdx="4" presStyleCnt="5"/>
      <dgm:spPr/>
    </dgm:pt>
    <dgm:pt modelId="{5E7A6E32-DE63-4EE1-8F37-0677F1BE2FF4}" type="pres">
      <dgm:prSet presAssocID="{94084B8A-F2E0-49C3-A935-70AEEFFF04FC}" presName="connectorText" presStyleLbl="sibTrans2D1" presStyleIdx="4" presStyleCnt="5"/>
      <dgm:spPr/>
    </dgm:pt>
    <dgm:pt modelId="{C5CC877C-7D96-4F88-ACFC-1EF40E24DE4B}" type="pres">
      <dgm:prSet presAssocID="{DEB8A132-AB76-4DA0-939C-507FC59C70B3}" presName="node" presStyleLbl="node1" presStyleIdx="4" presStyleCnt="5">
        <dgm:presLayoutVars>
          <dgm:bulletEnabled val="1"/>
        </dgm:presLayoutVars>
      </dgm:prSet>
      <dgm:spPr/>
    </dgm:pt>
  </dgm:ptLst>
  <dgm:cxnLst>
    <dgm:cxn modelId="{EF3E7F0D-EF1E-4352-A8F6-7F4027E77714}" type="presOf" srcId="{8E7D9A84-A36D-467D-87A2-3F9403DB4FAA}" destId="{2CAAA9B6-A958-403D-9503-293CADF81CAE}" srcOrd="1" destOrd="0" presId="urn:microsoft.com/office/officeart/2005/8/layout/radial5"/>
    <dgm:cxn modelId="{F7CF6934-4777-4835-8689-677373723C2C}" type="presOf" srcId="{F6C4C95B-9FBA-486A-907C-24241403D133}" destId="{305D5B87-E7AA-4518-837D-8356B9AA86CB}" srcOrd="1" destOrd="0" presId="urn:microsoft.com/office/officeart/2005/8/layout/radial5"/>
    <dgm:cxn modelId="{CDF5833A-A546-4D86-93A4-5A52C15A121E}" srcId="{4BCC5091-C3D3-4EAE-BBC2-32E5622DB854}" destId="{2392AEB6-75A6-49F0-B87C-AE9BC5E122CD}" srcOrd="1" destOrd="0" parTransId="{F6C4C95B-9FBA-486A-907C-24241403D133}" sibTransId="{F11C174B-65EA-41EC-8F17-528E4A654FA4}"/>
    <dgm:cxn modelId="{777CEC60-0DBD-4D92-936F-2A224C16724B}" type="presOf" srcId="{00968DD6-D729-4ABC-A53A-3357113B53CE}" destId="{5A243D20-1FEB-45D9-8F0C-436E327E65C0}" srcOrd="0" destOrd="0" presId="urn:microsoft.com/office/officeart/2005/8/layout/radial5"/>
    <dgm:cxn modelId="{1E3C3461-C778-45E4-BDC6-E3579767E66E}" type="presOf" srcId="{94084B8A-F2E0-49C3-A935-70AEEFFF04FC}" destId="{0A3045A6-7B0B-4D75-A430-F6708C968856}" srcOrd="0" destOrd="0" presId="urn:microsoft.com/office/officeart/2005/8/layout/radial5"/>
    <dgm:cxn modelId="{E0DF064B-5A42-4570-BC0E-B91F5A9DFFAC}" srcId="{4BCC5091-C3D3-4EAE-BBC2-32E5622DB854}" destId="{D71B5562-0FA2-44A9-9FFB-AA00B3C048EB}" srcOrd="0" destOrd="0" parTransId="{00968DD6-D729-4ABC-A53A-3357113B53CE}" sibTransId="{6295D957-A5E1-4CAF-986A-B7BBB51C61CE}"/>
    <dgm:cxn modelId="{5ACFEA6E-81D7-4AE2-89FB-157F40D7B326}" type="presOf" srcId="{D71B5562-0FA2-44A9-9FFB-AA00B3C048EB}" destId="{EFDBB8B4-C951-4A12-B702-9DDA025C9B5B}" srcOrd="0" destOrd="0" presId="urn:microsoft.com/office/officeart/2005/8/layout/radial5"/>
    <dgm:cxn modelId="{6F5E1C53-3245-4679-84B4-59EAC7D82484}" srcId="{C50A06FD-9882-48BC-87DB-A622CE3C590B}" destId="{F9853E6D-3276-40FC-A1B7-52557B934538}" srcOrd="1" destOrd="0" parTransId="{DF18F5FF-190C-4428-9E52-3E554879B495}" sibTransId="{67453590-8D49-4200-BECE-E0F0DFC6B3A7}"/>
    <dgm:cxn modelId="{BBBFF681-5B76-4764-A49B-551A9C833FA9}" srcId="{4BCC5091-C3D3-4EAE-BBC2-32E5622DB854}" destId="{DEB8A132-AB76-4DA0-939C-507FC59C70B3}" srcOrd="4" destOrd="0" parTransId="{94084B8A-F2E0-49C3-A935-70AEEFFF04FC}" sibTransId="{48AFC410-69B9-450A-8EA1-7B7BEBF0F39D}"/>
    <dgm:cxn modelId="{167A1B85-FE74-4A6C-B645-3F12CB60D047}" srcId="{C50A06FD-9882-48BC-87DB-A622CE3C590B}" destId="{4BCC5091-C3D3-4EAE-BBC2-32E5622DB854}" srcOrd="0" destOrd="0" parTransId="{389FCAF7-9595-474E-A08D-E08A5893E105}" sibTransId="{FC19828E-3F9C-4077-A417-8F0A662DB2B0}"/>
    <dgm:cxn modelId="{8224E488-2058-4ABC-BAC1-3085D53EA36B}" type="presOf" srcId="{C50A06FD-9882-48BC-87DB-A622CE3C590B}" destId="{88E35203-03B0-4030-9FA3-797CC3D80BE3}" srcOrd="0" destOrd="0" presId="urn:microsoft.com/office/officeart/2005/8/layout/radial5"/>
    <dgm:cxn modelId="{2766EA8A-7720-4CA0-8E3E-C8A9B0A3C48F}" type="presOf" srcId="{4BCC5091-C3D3-4EAE-BBC2-32E5622DB854}" destId="{CB21CF99-0D16-4C06-B75B-E03C296C5A5B}" srcOrd="0" destOrd="0" presId="urn:microsoft.com/office/officeart/2005/8/layout/radial5"/>
    <dgm:cxn modelId="{E2C76F95-344C-4B0C-BC46-ECE53B3C9455}" type="presOf" srcId="{F6C4C95B-9FBA-486A-907C-24241403D133}" destId="{2669A8ED-ABDB-4C42-A7C2-529352A1508E}" srcOrd="0" destOrd="0" presId="urn:microsoft.com/office/officeart/2005/8/layout/radial5"/>
    <dgm:cxn modelId="{6C5B9EAA-1142-4B5A-9729-F54F35FB09A3}" type="presOf" srcId="{2B2C69C7-BCCE-4759-8E0A-C574F921E443}" destId="{103C1796-B244-4B2A-ABDF-7402C720CC35}" srcOrd="0" destOrd="0" presId="urn:microsoft.com/office/officeart/2005/8/layout/radial5"/>
    <dgm:cxn modelId="{B5D4CAB6-5EA9-4201-B112-4353098DF497}" type="presOf" srcId="{5B25DF2B-605D-4147-AA96-2297F529A90C}" destId="{6D891661-C275-4F3D-9F51-E9EDCF604F02}" srcOrd="0" destOrd="0" presId="urn:microsoft.com/office/officeart/2005/8/layout/radial5"/>
    <dgm:cxn modelId="{4E30D1B6-8766-4ED6-8EF5-153F0F511980}" srcId="{4BCC5091-C3D3-4EAE-BBC2-32E5622DB854}" destId="{5B25DF2B-605D-4147-AA96-2297F529A90C}" srcOrd="2" destOrd="0" parTransId="{2B2C69C7-BCCE-4759-8E0A-C574F921E443}" sibTransId="{CFB7D2F7-300E-43E6-941D-DBDBDDA5A7AC}"/>
    <dgm:cxn modelId="{58DF32CE-EF2D-42D5-AEA5-21B1C6F95718}" type="presOf" srcId="{94084B8A-F2E0-49C3-A935-70AEEFFF04FC}" destId="{5E7A6E32-DE63-4EE1-8F37-0677F1BE2FF4}" srcOrd="1" destOrd="0" presId="urn:microsoft.com/office/officeart/2005/8/layout/radial5"/>
    <dgm:cxn modelId="{86BF2BDE-1F9C-4601-8F71-8BE32D4AC5F0}" type="presOf" srcId="{8E7D9A84-A36D-467D-87A2-3F9403DB4FAA}" destId="{C0080C25-3B49-46F8-8CEE-FAFFAB3C4D05}" srcOrd="0" destOrd="0" presId="urn:microsoft.com/office/officeart/2005/8/layout/radial5"/>
    <dgm:cxn modelId="{BA6659E1-7028-4580-BE56-D566F6A76049}" srcId="{4BCC5091-C3D3-4EAE-BBC2-32E5622DB854}" destId="{664A937D-0DD8-4940-B787-B96EC32E62EF}" srcOrd="3" destOrd="0" parTransId="{8E7D9A84-A36D-467D-87A2-3F9403DB4FAA}" sibTransId="{3EB15711-E9A7-49F9-979E-BEA2AF8D2E0C}"/>
    <dgm:cxn modelId="{5C2CE9E6-9503-449B-A5A6-09753CAB0B2D}" type="presOf" srcId="{DEB8A132-AB76-4DA0-939C-507FC59C70B3}" destId="{C5CC877C-7D96-4F88-ACFC-1EF40E24DE4B}" srcOrd="0" destOrd="0" presId="urn:microsoft.com/office/officeart/2005/8/layout/radial5"/>
    <dgm:cxn modelId="{121C28ED-EB00-48D6-BB27-DF9F96700E19}" type="presOf" srcId="{00968DD6-D729-4ABC-A53A-3357113B53CE}" destId="{1DB34F7F-4464-46BF-9D9B-568659A56593}" srcOrd="1" destOrd="0" presId="urn:microsoft.com/office/officeart/2005/8/layout/radial5"/>
    <dgm:cxn modelId="{1CB2B0ED-5E3B-4B9E-9B39-03D4BD37FC2D}" type="presOf" srcId="{664A937D-0DD8-4940-B787-B96EC32E62EF}" destId="{A41BE8FC-2837-48B0-81EC-8DC9C8B3A9B0}" srcOrd="0" destOrd="0" presId="urn:microsoft.com/office/officeart/2005/8/layout/radial5"/>
    <dgm:cxn modelId="{983692F3-1D03-442F-9FDC-638A082C215D}" type="presOf" srcId="{2392AEB6-75A6-49F0-B87C-AE9BC5E122CD}" destId="{27E28C12-FCA7-4698-A85F-5B1B54A3A33C}" srcOrd="0" destOrd="0" presId="urn:microsoft.com/office/officeart/2005/8/layout/radial5"/>
    <dgm:cxn modelId="{C7665DFE-6E94-4B6A-A8C0-BF0B0CF63A90}" type="presOf" srcId="{2B2C69C7-BCCE-4759-8E0A-C574F921E443}" destId="{216322E0-405A-433E-BFEA-1F78CC475884}" srcOrd="1" destOrd="0" presId="urn:microsoft.com/office/officeart/2005/8/layout/radial5"/>
    <dgm:cxn modelId="{984CBB0B-A2C4-4054-9773-AED409CC73B0}" type="presParOf" srcId="{88E35203-03B0-4030-9FA3-797CC3D80BE3}" destId="{CB21CF99-0D16-4C06-B75B-E03C296C5A5B}" srcOrd="0" destOrd="0" presId="urn:microsoft.com/office/officeart/2005/8/layout/radial5"/>
    <dgm:cxn modelId="{0104B321-3823-47B9-870E-46B548DB1DBF}" type="presParOf" srcId="{88E35203-03B0-4030-9FA3-797CC3D80BE3}" destId="{5A243D20-1FEB-45D9-8F0C-436E327E65C0}" srcOrd="1" destOrd="0" presId="urn:microsoft.com/office/officeart/2005/8/layout/radial5"/>
    <dgm:cxn modelId="{1F2A4571-1991-4E6C-BEAF-7E82AFA40EAA}" type="presParOf" srcId="{5A243D20-1FEB-45D9-8F0C-436E327E65C0}" destId="{1DB34F7F-4464-46BF-9D9B-568659A56593}" srcOrd="0" destOrd="0" presId="urn:microsoft.com/office/officeart/2005/8/layout/radial5"/>
    <dgm:cxn modelId="{14F96760-0E54-4E8A-8915-2650C60842E0}" type="presParOf" srcId="{88E35203-03B0-4030-9FA3-797CC3D80BE3}" destId="{EFDBB8B4-C951-4A12-B702-9DDA025C9B5B}" srcOrd="2" destOrd="0" presId="urn:microsoft.com/office/officeart/2005/8/layout/radial5"/>
    <dgm:cxn modelId="{134506CB-9FB0-4552-81EB-A0E988453EC4}" type="presParOf" srcId="{88E35203-03B0-4030-9FA3-797CC3D80BE3}" destId="{2669A8ED-ABDB-4C42-A7C2-529352A1508E}" srcOrd="3" destOrd="0" presId="urn:microsoft.com/office/officeart/2005/8/layout/radial5"/>
    <dgm:cxn modelId="{FDAF3C21-9809-4A9C-964A-2FC4AB7EF797}" type="presParOf" srcId="{2669A8ED-ABDB-4C42-A7C2-529352A1508E}" destId="{305D5B87-E7AA-4518-837D-8356B9AA86CB}" srcOrd="0" destOrd="0" presId="urn:microsoft.com/office/officeart/2005/8/layout/radial5"/>
    <dgm:cxn modelId="{BE313762-9CFD-4F42-B097-CCBC24C3350F}" type="presParOf" srcId="{88E35203-03B0-4030-9FA3-797CC3D80BE3}" destId="{27E28C12-FCA7-4698-A85F-5B1B54A3A33C}" srcOrd="4" destOrd="0" presId="urn:microsoft.com/office/officeart/2005/8/layout/radial5"/>
    <dgm:cxn modelId="{03CCB3B6-1D84-4440-8817-CCD00A472C04}" type="presParOf" srcId="{88E35203-03B0-4030-9FA3-797CC3D80BE3}" destId="{103C1796-B244-4B2A-ABDF-7402C720CC35}" srcOrd="5" destOrd="0" presId="urn:microsoft.com/office/officeart/2005/8/layout/radial5"/>
    <dgm:cxn modelId="{1CF802DD-3BF1-44C0-8595-EFAEF24FA141}" type="presParOf" srcId="{103C1796-B244-4B2A-ABDF-7402C720CC35}" destId="{216322E0-405A-433E-BFEA-1F78CC475884}" srcOrd="0" destOrd="0" presId="urn:microsoft.com/office/officeart/2005/8/layout/radial5"/>
    <dgm:cxn modelId="{6346ED90-9E66-435F-A36F-9A6FADFA2FB3}" type="presParOf" srcId="{88E35203-03B0-4030-9FA3-797CC3D80BE3}" destId="{6D891661-C275-4F3D-9F51-E9EDCF604F02}" srcOrd="6" destOrd="0" presId="urn:microsoft.com/office/officeart/2005/8/layout/radial5"/>
    <dgm:cxn modelId="{0B7F6DF4-26CE-41F6-AF46-16BE3B1AE22D}" type="presParOf" srcId="{88E35203-03B0-4030-9FA3-797CC3D80BE3}" destId="{C0080C25-3B49-46F8-8CEE-FAFFAB3C4D05}" srcOrd="7" destOrd="0" presId="urn:microsoft.com/office/officeart/2005/8/layout/radial5"/>
    <dgm:cxn modelId="{3414F5EC-D672-4E22-832D-B578D24C666A}" type="presParOf" srcId="{C0080C25-3B49-46F8-8CEE-FAFFAB3C4D05}" destId="{2CAAA9B6-A958-403D-9503-293CADF81CAE}" srcOrd="0" destOrd="0" presId="urn:microsoft.com/office/officeart/2005/8/layout/radial5"/>
    <dgm:cxn modelId="{9D0805C8-7728-4B40-966F-50ECE78D09A2}" type="presParOf" srcId="{88E35203-03B0-4030-9FA3-797CC3D80BE3}" destId="{A41BE8FC-2837-48B0-81EC-8DC9C8B3A9B0}" srcOrd="8" destOrd="0" presId="urn:microsoft.com/office/officeart/2005/8/layout/radial5"/>
    <dgm:cxn modelId="{DC79F2CB-C046-4513-8A97-6A7FD46F5462}" type="presParOf" srcId="{88E35203-03B0-4030-9FA3-797CC3D80BE3}" destId="{0A3045A6-7B0B-4D75-A430-F6708C968856}" srcOrd="9" destOrd="0" presId="urn:microsoft.com/office/officeart/2005/8/layout/radial5"/>
    <dgm:cxn modelId="{A41D1000-C2E5-4367-9ECC-BB19CF3E2C5A}" type="presParOf" srcId="{0A3045A6-7B0B-4D75-A430-F6708C968856}" destId="{5E7A6E32-DE63-4EE1-8F37-0677F1BE2FF4}" srcOrd="0" destOrd="0" presId="urn:microsoft.com/office/officeart/2005/8/layout/radial5"/>
    <dgm:cxn modelId="{9AD2D96C-1E12-4D82-8C68-C3365D72BCB3}" type="presParOf" srcId="{88E35203-03B0-4030-9FA3-797CC3D80BE3}" destId="{C5CC877C-7D96-4F88-ACFC-1EF40E24DE4B}"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8D1A5-73E4-41D1-B121-9CCE08AB5CF3}">
      <dsp:nvSpPr>
        <dsp:cNvPr id="0" name=""/>
        <dsp:cNvSpPr/>
      </dsp:nvSpPr>
      <dsp:spPr>
        <a:xfrm>
          <a:off x="3693144" y="10"/>
          <a:ext cx="3183123" cy="318312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latin typeface="Open Sans" panose="020B0606030504020204" pitchFamily="34" charset="0"/>
              <a:ea typeface="Open Sans" panose="020B0606030504020204" pitchFamily="34" charset="0"/>
              <a:cs typeface="Open Sans" panose="020B0606030504020204" pitchFamily="34" charset="0"/>
            </a:rPr>
            <a:t>Be </a:t>
          </a:r>
          <a:r>
            <a:rPr lang="en-US" sz="1700" b="1" kern="1200" dirty="0">
              <a:latin typeface="Open Sans" panose="020B0606030504020204" pitchFamily="34" charset="0"/>
              <a:ea typeface="Open Sans" panose="020B0606030504020204" pitchFamily="34" charset="0"/>
              <a:cs typeface="Open Sans" panose="020B0606030504020204" pitchFamily="34" charset="0"/>
            </a:rPr>
            <a:t>Self Aware </a:t>
          </a:r>
          <a:r>
            <a:rPr lang="en-US" sz="1700" kern="1200" dirty="0">
              <a:latin typeface="Open Sans" panose="020B0606030504020204" pitchFamily="34" charset="0"/>
              <a:ea typeface="Open Sans" panose="020B0606030504020204" pitchFamily="34" charset="0"/>
              <a:cs typeface="Open Sans" panose="020B0606030504020204" pitchFamily="34" charset="0"/>
            </a:rPr>
            <a:t>of our own Culture lens to </a:t>
          </a:r>
          <a:r>
            <a:rPr lang="en-US" sz="1700" b="1" kern="1200" dirty="0">
              <a:latin typeface="Open Sans" panose="020B0606030504020204" pitchFamily="34" charset="0"/>
              <a:ea typeface="Open Sans" panose="020B0606030504020204" pitchFamily="34" charset="0"/>
              <a:cs typeface="Open Sans" panose="020B0606030504020204" pitchFamily="34" charset="0"/>
            </a:rPr>
            <a:t>Self-Evaluate our Tendencies,  Attitudes and Stereotypes that Unconsciously Affect our Actions and </a:t>
          </a:r>
          <a:r>
            <a:rPr lang="en-US" sz="1800" b="1" kern="1200" dirty="0">
              <a:latin typeface="Open Sans" panose="020B0606030504020204" pitchFamily="34" charset="0"/>
              <a:ea typeface="Open Sans" panose="020B0606030504020204" pitchFamily="34" charset="0"/>
              <a:cs typeface="Open Sans" panose="020B0606030504020204" pitchFamily="34" charset="0"/>
            </a:rPr>
            <a:t>Perceptions </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117561" y="557057"/>
        <a:ext cx="2334290" cy="1432405"/>
      </dsp:txXfrm>
    </dsp:sp>
    <dsp:sp modelId="{9C4231EE-5AEC-4B26-B74B-E4A68A8E1FFD}">
      <dsp:nvSpPr>
        <dsp:cNvPr id="0" name=""/>
        <dsp:cNvSpPr/>
      </dsp:nvSpPr>
      <dsp:spPr>
        <a:xfrm>
          <a:off x="5524247" y="2199198"/>
          <a:ext cx="3480172" cy="318312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Understand what it takes to be a</a:t>
          </a:r>
          <a:r>
            <a:rPr lang="en-US" sz="1800" b="1" kern="1200" dirty="0">
              <a:latin typeface="Open Sans" panose="020B0606030504020204" pitchFamily="34" charset="0"/>
              <a:ea typeface="Open Sans" panose="020B0606030504020204" pitchFamily="34" charset="0"/>
              <a:cs typeface="Open Sans" panose="020B0606030504020204" pitchFamily="34" charset="0"/>
            </a:rPr>
            <a:t> Culturally R</a:t>
          </a:r>
          <a:r>
            <a:rPr lang="en-US" sz="1800" b="1" i="1" kern="1200" dirty="0">
              <a:latin typeface="Open Sans" panose="020B0606030504020204" pitchFamily="34" charset="0"/>
              <a:ea typeface="Open Sans" panose="020B0606030504020204" pitchFamily="34" charset="0"/>
              <a:cs typeface="Open Sans" panose="020B0606030504020204" pitchFamily="34" charset="0"/>
            </a:rPr>
            <a:t>esponsive Leader </a:t>
          </a:r>
          <a:r>
            <a:rPr lang="en-US" sz="1800" kern="1200" dirty="0">
              <a:latin typeface="Open Sans" panose="020B0606030504020204" pitchFamily="34" charset="0"/>
              <a:ea typeface="Open Sans" panose="020B0606030504020204" pitchFamily="34" charset="0"/>
              <a:cs typeface="Open Sans" panose="020B0606030504020204" pitchFamily="34" charset="0"/>
            </a:rPr>
            <a:t>  </a:t>
          </a:r>
        </a:p>
      </dsp:txBody>
      <dsp:txXfrm>
        <a:off x="6588599" y="3021505"/>
        <a:ext cx="2088103" cy="1750717"/>
      </dsp:txXfrm>
    </dsp:sp>
    <dsp:sp modelId="{AA41D41F-0CE7-44F8-AADC-FABD7AF9D3C4}">
      <dsp:nvSpPr>
        <dsp:cNvPr id="0" name=""/>
        <dsp:cNvSpPr/>
      </dsp:nvSpPr>
      <dsp:spPr>
        <a:xfrm>
          <a:off x="1899253" y="2297153"/>
          <a:ext cx="3587825" cy="3183123"/>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Address the </a:t>
          </a:r>
          <a:r>
            <a:rPr lang="en-US" sz="1800" b="1" kern="1200" dirty="0">
              <a:latin typeface="Open Sans" panose="020B0606030504020204" pitchFamily="34" charset="0"/>
              <a:ea typeface="Open Sans" panose="020B0606030504020204" pitchFamily="34" charset="0"/>
              <a:cs typeface="Open Sans" panose="020B0606030504020204" pitchFamily="34" charset="0"/>
            </a:rPr>
            <a:t>Biases</a:t>
          </a:r>
          <a:r>
            <a:rPr lang="en-US" sz="1800" kern="1200" dirty="0">
              <a:latin typeface="Open Sans" panose="020B0606030504020204" pitchFamily="34" charset="0"/>
              <a:ea typeface="Open Sans" panose="020B0606030504020204" pitchFamily="34" charset="0"/>
              <a:cs typeface="Open Sans" panose="020B0606030504020204" pitchFamily="34" charset="0"/>
            </a:rPr>
            <a:t> that lead to </a:t>
          </a:r>
          <a:r>
            <a:rPr lang="en-US" sz="1800" b="1" kern="1200" dirty="0">
              <a:latin typeface="Open Sans" panose="020B0606030504020204" pitchFamily="34" charset="0"/>
              <a:ea typeface="Open Sans" panose="020B0606030504020204" pitchFamily="34" charset="0"/>
              <a:cs typeface="Open Sans" panose="020B0606030504020204" pitchFamily="34" charset="0"/>
            </a:rPr>
            <a:t>the disproportionality that impact behavior and  academic achievement</a:t>
          </a:r>
          <a:endParaRPr lang="en-US"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237106" y="3119460"/>
        <a:ext cx="2152695" cy="1750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0C53D-7FEC-495F-8985-748ABC45EF28}">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470C47-F469-4345-858F-EB9E9C91D917}">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Academic Achievement </a:t>
          </a:r>
        </a:p>
      </dsp:txBody>
      <dsp:txXfrm>
        <a:off x="417971" y="2644140"/>
        <a:ext cx="2889450" cy="720000"/>
      </dsp:txXfrm>
    </dsp:sp>
    <dsp:sp modelId="{7090933B-3A7F-490A-B533-5A0331FDDA3C}">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62792-0FC4-4A5A-AA10-1C6F46B43762}">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Bias and systemic educational barriers </a:t>
          </a:r>
        </a:p>
      </dsp:txBody>
      <dsp:txXfrm>
        <a:off x="3813075" y="2644140"/>
        <a:ext cx="2889450" cy="720000"/>
      </dsp:txXfrm>
    </dsp:sp>
    <dsp:sp modelId="{8D5F934F-8E48-4ED9-9462-00710279E349}">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F89D8-E90B-4006-AC14-C3C3BD10AB8B}">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Open Sans" panose="020B0606030504020204" pitchFamily="34" charset="0"/>
              <a:ea typeface="Open Sans" panose="020B0606030504020204" pitchFamily="34" charset="0"/>
              <a:cs typeface="Open Sans" panose="020B0606030504020204" pitchFamily="34" charset="0"/>
            </a:rPr>
            <a:t>Students and staff who are impacted by biases</a:t>
          </a:r>
        </a:p>
      </dsp:txBody>
      <dsp:txXfrm>
        <a:off x="7208178" y="2644140"/>
        <a:ext cx="28894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5F4E2-874C-408C-A1DF-7A6E7E99E59D}">
      <dsp:nvSpPr>
        <dsp:cNvPr id="0" name=""/>
        <dsp:cNvSpPr/>
      </dsp:nvSpPr>
      <dsp:spPr>
        <a:xfrm>
          <a:off x="1321396" y="249"/>
          <a:ext cx="5586807" cy="2196114"/>
        </a:xfrm>
        <a:prstGeom prst="rect">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t>Implicit bias</a:t>
          </a:r>
          <a:r>
            <a:rPr lang="en-US" sz="2400" kern="1200" dirty="0"/>
            <a:t> refers to the attitudes and stereotypes that unconsciously affect people's perceptions, actions, and decisions </a:t>
          </a:r>
          <a:r>
            <a:rPr lang="en-US" sz="800" kern="1200" dirty="0"/>
            <a:t>(Kirwan Institute for Race and Ethnicity</a:t>
          </a:r>
          <a:endParaRPr lang="en-US" sz="1600" kern="1200" dirty="0"/>
        </a:p>
      </dsp:txBody>
      <dsp:txXfrm>
        <a:off x="1321396" y="249"/>
        <a:ext cx="5586807" cy="2196114"/>
      </dsp:txXfrm>
    </dsp:sp>
    <dsp:sp modelId="{745B3426-6968-4BAF-B13B-04C676BA1CDE}">
      <dsp:nvSpPr>
        <dsp:cNvPr id="0" name=""/>
        <dsp:cNvSpPr/>
      </dsp:nvSpPr>
      <dsp:spPr>
        <a:xfrm>
          <a:off x="1583874" y="2299423"/>
          <a:ext cx="5061852" cy="2061189"/>
        </a:xfrm>
        <a:prstGeom prst="rect">
          <a:avLst/>
        </a:prstGeom>
        <a:solidFill>
          <a:schemeClr val="tx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b="1" kern="1200" dirty="0"/>
            <a:t>Implicit biases</a:t>
          </a:r>
          <a:r>
            <a:rPr lang="en-US" sz="2300" kern="1200" dirty="0"/>
            <a:t> often stand </a:t>
          </a:r>
          <a:r>
            <a:rPr lang="en-US" sz="2400" kern="1200" dirty="0"/>
            <a:t>in</a:t>
          </a:r>
          <a:r>
            <a:rPr lang="en-US" sz="2300" kern="1200" dirty="0"/>
            <a:t> opposition to a person's stated beliefs. </a:t>
          </a:r>
        </a:p>
      </dsp:txBody>
      <dsp:txXfrm>
        <a:off x="1583874" y="2299423"/>
        <a:ext cx="5061852" cy="2061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6AFE9-BF8B-4A54-B533-2FAF023078ED}">
      <dsp:nvSpPr>
        <dsp:cNvPr id="0" name=""/>
        <dsp:cNvSpPr/>
      </dsp:nvSpPr>
      <dsp:spPr>
        <a:xfrm>
          <a:off x="5234298" y="2591167"/>
          <a:ext cx="2566443" cy="320582"/>
        </a:xfrm>
        <a:custGeom>
          <a:avLst/>
          <a:gdLst/>
          <a:ahLst/>
          <a:cxnLst/>
          <a:rect l="0" t="0" r="0" b="0"/>
          <a:pathLst>
            <a:path>
              <a:moveTo>
                <a:pt x="0" y="0"/>
              </a:moveTo>
              <a:lnTo>
                <a:pt x="0" y="161708"/>
              </a:lnTo>
              <a:lnTo>
                <a:pt x="2566443" y="161708"/>
              </a:lnTo>
              <a:lnTo>
                <a:pt x="2566443" y="320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17677-5982-49E1-A523-48FCC6A98402}">
      <dsp:nvSpPr>
        <dsp:cNvPr id="0" name=""/>
        <dsp:cNvSpPr/>
      </dsp:nvSpPr>
      <dsp:spPr>
        <a:xfrm>
          <a:off x="4475725" y="2591167"/>
          <a:ext cx="758572" cy="413229"/>
        </a:xfrm>
        <a:custGeom>
          <a:avLst/>
          <a:gdLst/>
          <a:ahLst/>
          <a:cxnLst/>
          <a:rect l="0" t="0" r="0" b="0"/>
          <a:pathLst>
            <a:path>
              <a:moveTo>
                <a:pt x="758572" y="0"/>
              </a:moveTo>
              <a:lnTo>
                <a:pt x="758572" y="254354"/>
              </a:lnTo>
              <a:lnTo>
                <a:pt x="0" y="254354"/>
              </a:lnTo>
              <a:lnTo>
                <a:pt x="0" y="4132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A9591C-CFDE-4B70-8303-EC98E604378D}">
      <dsp:nvSpPr>
        <dsp:cNvPr id="0" name=""/>
        <dsp:cNvSpPr/>
      </dsp:nvSpPr>
      <dsp:spPr>
        <a:xfrm>
          <a:off x="2047896" y="2591167"/>
          <a:ext cx="3186401" cy="320582"/>
        </a:xfrm>
        <a:custGeom>
          <a:avLst/>
          <a:gdLst/>
          <a:ahLst/>
          <a:cxnLst/>
          <a:rect l="0" t="0" r="0" b="0"/>
          <a:pathLst>
            <a:path>
              <a:moveTo>
                <a:pt x="3186401" y="0"/>
              </a:moveTo>
              <a:lnTo>
                <a:pt x="3186401" y="161708"/>
              </a:lnTo>
              <a:lnTo>
                <a:pt x="0" y="161708"/>
              </a:lnTo>
              <a:lnTo>
                <a:pt x="0" y="320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147ED1-3558-478C-9B88-E5108906F9CC}">
      <dsp:nvSpPr>
        <dsp:cNvPr id="0" name=""/>
        <dsp:cNvSpPr/>
      </dsp:nvSpPr>
      <dsp:spPr>
        <a:xfrm>
          <a:off x="4020633" y="0"/>
          <a:ext cx="2427329" cy="2591167"/>
        </a:xfrm>
        <a:prstGeom prst="rect">
          <a:avLst/>
        </a:prstGeom>
        <a:blipFill rotWithShape="0">
          <a:blip xmlns:r="http://schemas.openxmlformats.org/officeDocument/2006/relationships" r:embed="rId1"/>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4020633" y="0"/>
        <a:ext cx="2427329" cy="2591167"/>
      </dsp:txXfrm>
    </dsp:sp>
    <dsp:sp modelId="{9EE3FBBB-6493-4C42-856E-0D4915A3E065}">
      <dsp:nvSpPr>
        <dsp:cNvPr id="0" name=""/>
        <dsp:cNvSpPr/>
      </dsp:nvSpPr>
      <dsp:spPr>
        <a:xfrm>
          <a:off x="990602" y="2911750"/>
          <a:ext cx="2114589" cy="1582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latin typeface="Open Sans" panose="020B0606030504020204" pitchFamily="34" charset="0"/>
              <a:ea typeface="Open Sans" panose="020B0606030504020204" pitchFamily="34" charset="0"/>
              <a:cs typeface="Open Sans" panose="020B0606030504020204" pitchFamily="34" charset="0"/>
            </a:rPr>
            <a:t>What were your initial emotions and thoughts? </a:t>
          </a:r>
        </a:p>
      </dsp:txBody>
      <dsp:txXfrm>
        <a:off x="990602" y="2911750"/>
        <a:ext cx="2114589" cy="1582851"/>
      </dsp:txXfrm>
    </dsp:sp>
    <dsp:sp modelId="{9C1E37AF-AFFE-40C9-8683-8350B9DD6E77}">
      <dsp:nvSpPr>
        <dsp:cNvPr id="0" name=""/>
        <dsp:cNvSpPr/>
      </dsp:nvSpPr>
      <dsp:spPr>
        <a:xfrm>
          <a:off x="3427570" y="3004396"/>
          <a:ext cx="2096311" cy="13949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Open Sans" panose="020B0606030504020204" pitchFamily="34" charset="0"/>
              <a:ea typeface="Open Sans" panose="020B0606030504020204" pitchFamily="34" charset="0"/>
              <a:cs typeface="Open Sans" panose="020B0606030504020204" pitchFamily="34" charset="0"/>
            </a:rPr>
            <a:t>What did you learn about yourself?</a:t>
          </a:r>
        </a:p>
      </dsp:txBody>
      <dsp:txXfrm>
        <a:off x="3427570" y="3004396"/>
        <a:ext cx="2096311" cy="1394986"/>
      </dsp:txXfrm>
    </dsp:sp>
    <dsp:sp modelId="{37FE4ABF-9C9D-47D4-AEA9-5EC456B3C849}">
      <dsp:nvSpPr>
        <dsp:cNvPr id="0" name=""/>
        <dsp:cNvSpPr/>
      </dsp:nvSpPr>
      <dsp:spPr>
        <a:xfrm>
          <a:off x="5837000" y="2911750"/>
          <a:ext cx="3927483" cy="24677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Open Sans" panose="020B0606030504020204" pitchFamily="34" charset="0"/>
              <a:ea typeface="Open Sans" panose="020B0606030504020204" pitchFamily="34" charset="0"/>
              <a:cs typeface="Open Sans" panose="020B0606030504020204" pitchFamily="34" charset="0"/>
            </a:rPr>
            <a:t>What implications does this have in our relationships and school culture/environment?</a:t>
          </a:r>
        </a:p>
      </dsp:txBody>
      <dsp:txXfrm>
        <a:off x="5837000" y="2911750"/>
        <a:ext cx="3927483" cy="24677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54453-7146-4814-B6F4-0CFEDD2662C6}">
      <dsp:nvSpPr>
        <dsp:cNvPr id="0" name=""/>
        <dsp:cNvSpPr/>
      </dsp:nvSpPr>
      <dsp:spPr>
        <a:xfrm>
          <a:off x="4399279" y="22997"/>
          <a:ext cx="2031529" cy="19717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Recognize one’s own cultural lens and biases</a:t>
          </a:r>
        </a:p>
      </dsp:txBody>
      <dsp:txXfrm>
        <a:off x="4696790" y="311757"/>
        <a:ext cx="1436507" cy="1394258"/>
      </dsp:txXfrm>
    </dsp:sp>
    <dsp:sp modelId="{B1DB5627-5810-4867-905A-C631025A6FE4}">
      <dsp:nvSpPr>
        <dsp:cNvPr id="0" name=""/>
        <dsp:cNvSpPr/>
      </dsp:nvSpPr>
      <dsp:spPr>
        <a:xfrm rot="1369685">
          <a:off x="6541962" y="1340740"/>
          <a:ext cx="567882"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6548119" y="1415054"/>
        <a:ext cx="410663" cy="314438"/>
      </dsp:txXfrm>
    </dsp:sp>
    <dsp:sp modelId="{A48773C5-3CB8-47A5-BB71-CA2FAFE69C0B}">
      <dsp:nvSpPr>
        <dsp:cNvPr id="0" name=""/>
        <dsp:cNvSpPr/>
      </dsp:nvSpPr>
      <dsp:spPr>
        <a:xfrm>
          <a:off x="7243239" y="1151935"/>
          <a:ext cx="2244802" cy="2197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Ability and willingness to have a culturally responsive mindset</a:t>
          </a:r>
        </a:p>
      </dsp:txBody>
      <dsp:txXfrm>
        <a:off x="7571983" y="1473816"/>
        <a:ext cx="1587314" cy="1554178"/>
      </dsp:txXfrm>
    </dsp:sp>
    <dsp:sp modelId="{CCFD7D47-B2A0-4226-82A1-F236BA9A427E}">
      <dsp:nvSpPr>
        <dsp:cNvPr id="0" name=""/>
        <dsp:cNvSpPr/>
      </dsp:nvSpPr>
      <dsp:spPr>
        <a:xfrm rot="5542682">
          <a:off x="8233563" y="3233908"/>
          <a:ext cx="160746"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10800000">
        <a:off x="8258675" y="3314629"/>
        <a:ext cx="112522" cy="314438"/>
      </dsp:txXfrm>
    </dsp:sp>
    <dsp:sp modelId="{6CFB289D-D9E8-4C74-954F-1795428DA772}">
      <dsp:nvSpPr>
        <dsp:cNvPr id="0" name=""/>
        <dsp:cNvSpPr/>
      </dsp:nvSpPr>
      <dsp:spPr>
        <a:xfrm>
          <a:off x="7101541" y="3651078"/>
          <a:ext cx="2318062" cy="22597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en Sans" panose="020B0606030504020204" pitchFamily="34" charset="0"/>
              <a:ea typeface="Open Sans" panose="020B0606030504020204" pitchFamily="34" charset="0"/>
              <a:cs typeface="Open Sans" panose="020B0606030504020204" pitchFamily="34" charset="0"/>
            </a:rPr>
            <a:t>Committed to creating energy and high moral to accomplish shared goals and vision</a:t>
          </a:r>
        </a:p>
      </dsp:txBody>
      <dsp:txXfrm>
        <a:off x="7441013" y="3982007"/>
        <a:ext cx="1639118" cy="1597867"/>
      </dsp:txXfrm>
    </dsp:sp>
    <dsp:sp modelId="{1899B6C6-5C03-42B7-A703-50FCF0DBFA33}">
      <dsp:nvSpPr>
        <dsp:cNvPr id="0" name=""/>
        <dsp:cNvSpPr/>
      </dsp:nvSpPr>
      <dsp:spPr>
        <a:xfrm rot="10474473">
          <a:off x="7098379" y="4628999"/>
          <a:ext cx="6112"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10800000">
        <a:off x="7100209" y="4733724"/>
        <a:ext cx="4278" cy="314438"/>
      </dsp:txXfrm>
    </dsp:sp>
    <dsp:sp modelId="{853B31A3-C199-4EB8-8FD6-CC3E81DE4223}">
      <dsp:nvSpPr>
        <dsp:cNvPr id="0" name=""/>
        <dsp:cNvSpPr/>
      </dsp:nvSpPr>
      <dsp:spPr>
        <a:xfrm>
          <a:off x="3962402" y="3898074"/>
          <a:ext cx="3146422" cy="22833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Develop Effective Strategies that lead to High Expectations and Rigorous Instruction that challenges all students &amp; actively involves them in their learning. </a:t>
          </a:r>
        </a:p>
      </dsp:txBody>
      <dsp:txXfrm>
        <a:off x="4423185" y="4232462"/>
        <a:ext cx="2224856" cy="1614566"/>
      </dsp:txXfrm>
    </dsp:sp>
    <dsp:sp modelId="{094C5402-A63C-4F83-AC91-3162606CF9D8}">
      <dsp:nvSpPr>
        <dsp:cNvPr id="0" name=""/>
        <dsp:cNvSpPr/>
      </dsp:nvSpPr>
      <dsp:spPr>
        <a:xfrm rot="11292896">
          <a:off x="3942160" y="4550263"/>
          <a:ext cx="35909"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10800000">
        <a:off x="3952878" y="4655845"/>
        <a:ext cx="25136" cy="314438"/>
      </dsp:txXfrm>
    </dsp:sp>
    <dsp:sp modelId="{B6EC51D1-7FB3-47B5-934C-29BB542D740A}">
      <dsp:nvSpPr>
        <dsp:cNvPr id="0" name=""/>
        <dsp:cNvSpPr/>
      </dsp:nvSpPr>
      <dsp:spPr>
        <a:xfrm>
          <a:off x="2065953" y="3795139"/>
          <a:ext cx="1870475" cy="17574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Dedicated to Building a Caring Community </a:t>
          </a:r>
        </a:p>
      </dsp:txBody>
      <dsp:txXfrm>
        <a:off x="2339878" y="4052509"/>
        <a:ext cx="1322625" cy="1242692"/>
      </dsp:txXfrm>
    </dsp:sp>
    <dsp:sp modelId="{7BF1AD65-F747-46CC-B081-13DB492B9DC0}">
      <dsp:nvSpPr>
        <dsp:cNvPr id="0" name=""/>
        <dsp:cNvSpPr/>
      </dsp:nvSpPr>
      <dsp:spPr>
        <a:xfrm rot="16534180">
          <a:off x="2719058" y="3185817"/>
          <a:ext cx="294724"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2758976" y="3334629"/>
        <a:ext cx="206307" cy="314438"/>
      </dsp:txXfrm>
    </dsp:sp>
    <dsp:sp modelId="{7EBAA747-B632-4B8E-A82A-026005A5CCD7}">
      <dsp:nvSpPr>
        <dsp:cNvPr id="0" name=""/>
        <dsp:cNvSpPr/>
      </dsp:nvSpPr>
      <dsp:spPr>
        <a:xfrm>
          <a:off x="2246760" y="1356671"/>
          <a:ext cx="1967181" cy="19344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Commitment to Building &amp; Maintaining Healthy Relationships</a:t>
          </a:r>
        </a:p>
      </dsp:txBody>
      <dsp:txXfrm>
        <a:off x="2534847" y="1639962"/>
        <a:ext cx="1391007" cy="1367851"/>
      </dsp:txXfrm>
    </dsp:sp>
    <dsp:sp modelId="{B985752C-3710-41AA-A20F-CCE510BB0597}">
      <dsp:nvSpPr>
        <dsp:cNvPr id="0" name=""/>
        <dsp:cNvSpPr/>
      </dsp:nvSpPr>
      <dsp:spPr>
        <a:xfrm rot="19737335">
          <a:off x="4154042" y="1416036"/>
          <a:ext cx="298503" cy="5240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a:off x="4160455" y="1543939"/>
        <a:ext cx="208952" cy="314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145B4-55DD-474F-9008-71B3D11E69BF}">
      <dsp:nvSpPr>
        <dsp:cNvPr id="0" name=""/>
        <dsp:cNvSpPr/>
      </dsp:nvSpPr>
      <dsp:spPr>
        <a:xfrm>
          <a:off x="0" y="458861"/>
          <a:ext cx="6274189" cy="3137094"/>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Open Sans" panose="020B0606030504020204" pitchFamily="34" charset="0"/>
              <a:ea typeface="Open Sans" panose="020B0606030504020204" pitchFamily="34" charset="0"/>
              <a:cs typeface="Open Sans" panose="020B0606030504020204" pitchFamily="34" charset="0"/>
            </a:rPr>
            <a:t>Ingrained habits of thought that </a:t>
          </a:r>
          <a:r>
            <a:rPr lang="en-US" sz="3600" b="1" kern="1200" dirty="0">
              <a:latin typeface="Open Sans" panose="020B0606030504020204" pitchFamily="34" charset="0"/>
              <a:ea typeface="Open Sans" panose="020B0606030504020204" pitchFamily="34" charset="0"/>
              <a:cs typeface="Open Sans" panose="020B0606030504020204" pitchFamily="34" charset="0"/>
            </a:rPr>
            <a:t>lead to errors</a:t>
          </a:r>
          <a:r>
            <a:rPr lang="en-US" sz="3600" kern="1200" dirty="0">
              <a:latin typeface="Open Sans" panose="020B0606030504020204" pitchFamily="34" charset="0"/>
              <a:ea typeface="Open Sans" panose="020B0606030504020204" pitchFamily="34" charset="0"/>
              <a:cs typeface="Open Sans" panose="020B0606030504020204" pitchFamily="34" charset="0"/>
            </a:rPr>
            <a:t> in how we perceive, remember, reason and make decisions.</a:t>
          </a:r>
        </a:p>
      </dsp:txBody>
      <dsp:txXfrm>
        <a:off x="91882" y="550743"/>
        <a:ext cx="6090425" cy="29533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78569-F405-4AB2-AA2B-90CEC67C7C80}">
      <dsp:nvSpPr>
        <dsp:cNvPr id="0" name=""/>
        <dsp:cNvSpPr/>
      </dsp:nvSpPr>
      <dsp:spPr>
        <a:xfrm>
          <a:off x="4044124" y="2129949"/>
          <a:ext cx="542350" cy="91440"/>
        </a:xfrm>
        <a:custGeom>
          <a:avLst/>
          <a:gdLst/>
          <a:ahLst/>
          <a:cxnLst/>
          <a:rect l="0" t="0" r="0" b="0"/>
          <a:pathLst>
            <a:path>
              <a:moveTo>
                <a:pt x="0" y="45720"/>
              </a:moveTo>
              <a:lnTo>
                <a:pt x="542350"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01741" y="2162110"/>
        <a:ext cx="27117" cy="27117"/>
      </dsp:txXfrm>
    </dsp:sp>
    <dsp:sp modelId="{1ACD6560-ECAA-451E-824F-70E1D0FDF20B}">
      <dsp:nvSpPr>
        <dsp:cNvPr id="0" name=""/>
        <dsp:cNvSpPr/>
      </dsp:nvSpPr>
      <dsp:spPr>
        <a:xfrm rot="16200000">
          <a:off x="1455078" y="1762291"/>
          <a:ext cx="4351338" cy="82675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Open Sans" panose="020B0606030504020204" pitchFamily="34" charset="0"/>
              <a:ea typeface="Open Sans" panose="020B0606030504020204" pitchFamily="34" charset="0"/>
              <a:cs typeface="Open Sans" panose="020B0606030504020204" pitchFamily="34" charset="0"/>
            </a:rPr>
            <a:t>25 Types of Mindbugs</a:t>
          </a:r>
        </a:p>
      </dsp:txBody>
      <dsp:txXfrm>
        <a:off x="1455078" y="1762291"/>
        <a:ext cx="4351338" cy="826754"/>
      </dsp:txXfrm>
    </dsp:sp>
    <dsp:sp modelId="{9A73C034-98F8-4C94-8C78-5E9FA2FE11C7}">
      <dsp:nvSpPr>
        <dsp:cNvPr id="0" name=""/>
        <dsp:cNvSpPr/>
      </dsp:nvSpPr>
      <dsp:spPr>
        <a:xfrm>
          <a:off x="4586475" y="1762291"/>
          <a:ext cx="2711753" cy="82675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panose="020B0606030504020204" pitchFamily="34" charset="0"/>
              <a:ea typeface="Open Sans" panose="020B0606030504020204" pitchFamily="34" charset="0"/>
              <a:cs typeface="Open Sans" panose="020B0606030504020204" pitchFamily="34" charset="0"/>
            </a:rPr>
            <a:t>False Memory </a:t>
          </a:r>
        </a:p>
      </dsp:txBody>
      <dsp:txXfrm>
        <a:off x="4586475" y="1762291"/>
        <a:ext cx="2711753" cy="8267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672E2-9F2E-4B6D-86B7-ECC51C289DCF}">
      <dsp:nvSpPr>
        <dsp:cNvPr id="0" name=""/>
        <dsp:cNvSpPr/>
      </dsp:nvSpPr>
      <dsp:spPr>
        <a:xfrm>
          <a:off x="0" y="399589"/>
          <a:ext cx="8491928" cy="5238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False Memory Test </a:t>
          </a:r>
        </a:p>
      </dsp:txBody>
      <dsp:txXfrm>
        <a:off x="25572" y="425161"/>
        <a:ext cx="8440784" cy="472697"/>
      </dsp:txXfrm>
    </dsp:sp>
    <dsp:sp modelId="{B943B88A-6C6D-4012-91DC-9653E8763DA8}">
      <dsp:nvSpPr>
        <dsp:cNvPr id="0" name=""/>
        <dsp:cNvSpPr/>
      </dsp:nvSpPr>
      <dsp:spPr>
        <a:xfrm>
          <a:off x="0" y="1083048"/>
          <a:ext cx="8491928"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6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Open Sans" panose="020B0606030504020204" pitchFamily="34" charset="0"/>
              <a:ea typeface="Open Sans" panose="020B0606030504020204" pitchFamily="34" charset="0"/>
              <a:cs typeface="Open Sans" panose="020B0606030504020204" pitchFamily="34" charset="0"/>
            </a:rPr>
            <a:t>Copy all of the words from list below that you recall seeing on the previous list and leave out any word(s) that by your recollection, that did not appear before: </a:t>
          </a:r>
        </a:p>
      </dsp:txBody>
      <dsp:txXfrm>
        <a:off x="0" y="1083048"/>
        <a:ext cx="8491928" cy="1059840"/>
      </dsp:txXfrm>
    </dsp:sp>
    <dsp:sp modelId="{F00E7A6E-5536-4716-B0A0-D08FE2CCBC1A}">
      <dsp:nvSpPr>
        <dsp:cNvPr id="0" name=""/>
        <dsp:cNvSpPr/>
      </dsp:nvSpPr>
      <dsp:spPr>
        <a:xfrm>
          <a:off x="0" y="2574587"/>
          <a:ext cx="8491928" cy="187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Maple  Ant  Poison  Fly  Stem  Berry  Feelers  Slimy  Birch  Wing  Leaves  Tree Roots  Bite  Web  Bug  Small  Oak  Crawl Acorn  Wasp  Branch  Insect  Bee  Willow Fright  Spider  Pine  Creepy</a:t>
          </a:r>
          <a:endParaRPr lang="en-US" sz="190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91384" y="2665971"/>
        <a:ext cx="8309160" cy="16892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1CF99-0D16-4C06-B75B-E03C296C5A5B}">
      <dsp:nvSpPr>
        <dsp:cNvPr id="0" name=""/>
        <dsp:cNvSpPr/>
      </dsp:nvSpPr>
      <dsp:spPr>
        <a:xfrm>
          <a:off x="1868526" y="1250598"/>
          <a:ext cx="893003" cy="8930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Name</a:t>
          </a:r>
        </a:p>
      </dsp:txBody>
      <dsp:txXfrm>
        <a:off x="1999303" y="1381375"/>
        <a:ext cx="631449" cy="631449"/>
      </dsp:txXfrm>
    </dsp:sp>
    <dsp:sp modelId="{5A243D20-1FEB-45D9-8F0C-436E327E65C0}">
      <dsp:nvSpPr>
        <dsp:cNvPr id="0" name=""/>
        <dsp:cNvSpPr/>
      </dsp:nvSpPr>
      <dsp:spPr>
        <a:xfrm rot="16200000">
          <a:off x="2220667" y="926090"/>
          <a:ext cx="188720" cy="3036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248975" y="1015122"/>
        <a:ext cx="132104" cy="182173"/>
      </dsp:txXfrm>
    </dsp:sp>
    <dsp:sp modelId="{EFDBB8B4-C951-4A12-B702-9DDA025C9B5B}">
      <dsp:nvSpPr>
        <dsp:cNvPr id="0" name=""/>
        <dsp:cNvSpPr/>
      </dsp:nvSpPr>
      <dsp:spPr>
        <a:xfrm>
          <a:off x="1868526" y="1517"/>
          <a:ext cx="893003" cy="8930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Gender</a:t>
          </a:r>
        </a:p>
      </dsp:txBody>
      <dsp:txXfrm>
        <a:off x="1999303" y="132294"/>
        <a:ext cx="631449" cy="631449"/>
      </dsp:txXfrm>
    </dsp:sp>
    <dsp:sp modelId="{2669A8ED-ABDB-4C42-A7C2-529352A1508E}">
      <dsp:nvSpPr>
        <dsp:cNvPr id="0" name=""/>
        <dsp:cNvSpPr/>
      </dsp:nvSpPr>
      <dsp:spPr>
        <a:xfrm rot="20520000">
          <a:off x="2809561" y="1353946"/>
          <a:ext cx="188720" cy="30362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10946" y="1423418"/>
        <a:ext cx="132104" cy="182173"/>
      </dsp:txXfrm>
    </dsp:sp>
    <dsp:sp modelId="{27E28C12-FCA7-4698-A85F-5B1B54A3A33C}">
      <dsp:nvSpPr>
        <dsp:cNvPr id="0" name=""/>
        <dsp:cNvSpPr/>
      </dsp:nvSpPr>
      <dsp:spPr>
        <a:xfrm>
          <a:off x="3056472" y="864611"/>
          <a:ext cx="893003" cy="893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Age</a:t>
          </a:r>
        </a:p>
      </dsp:txBody>
      <dsp:txXfrm>
        <a:off x="3187249" y="995388"/>
        <a:ext cx="631449" cy="631449"/>
      </dsp:txXfrm>
    </dsp:sp>
    <dsp:sp modelId="{103C1796-B244-4B2A-ABDF-7402C720CC35}">
      <dsp:nvSpPr>
        <dsp:cNvPr id="0" name=""/>
        <dsp:cNvSpPr/>
      </dsp:nvSpPr>
      <dsp:spPr>
        <a:xfrm rot="3240000">
          <a:off x="2584623" y="2046231"/>
          <a:ext cx="188720" cy="3036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596292" y="2084053"/>
        <a:ext cx="132104" cy="182173"/>
      </dsp:txXfrm>
    </dsp:sp>
    <dsp:sp modelId="{6D891661-C275-4F3D-9F51-E9EDCF604F02}">
      <dsp:nvSpPr>
        <dsp:cNvPr id="0" name=""/>
        <dsp:cNvSpPr/>
      </dsp:nvSpPr>
      <dsp:spPr>
        <a:xfrm>
          <a:off x="2602717" y="2261125"/>
          <a:ext cx="893003" cy="8930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Favorite Food</a:t>
          </a:r>
        </a:p>
      </dsp:txBody>
      <dsp:txXfrm>
        <a:off x="2733494" y="2391902"/>
        <a:ext cx="631449" cy="631449"/>
      </dsp:txXfrm>
    </dsp:sp>
    <dsp:sp modelId="{C0080C25-3B49-46F8-8CEE-FAFFAB3C4D05}">
      <dsp:nvSpPr>
        <dsp:cNvPr id="0" name=""/>
        <dsp:cNvSpPr/>
      </dsp:nvSpPr>
      <dsp:spPr>
        <a:xfrm rot="7560000">
          <a:off x="1856711" y="2046231"/>
          <a:ext cx="188720" cy="30362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901658" y="2084053"/>
        <a:ext cx="132104" cy="182173"/>
      </dsp:txXfrm>
    </dsp:sp>
    <dsp:sp modelId="{A41BE8FC-2837-48B0-81EC-8DC9C8B3A9B0}">
      <dsp:nvSpPr>
        <dsp:cNvPr id="0" name=""/>
        <dsp:cNvSpPr/>
      </dsp:nvSpPr>
      <dsp:spPr>
        <a:xfrm>
          <a:off x="1134334" y="2261125"/>
          <a:ext cx="893003" cy="8930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Hobbies</a:t>
          </a:r>
        </a:p>
      </dsp:txBody>
      <dsp:txXfrm>
        <a:off x="1265111" y="2391902"/>
        <a:ext cx="631449" cy="631449"/>
      </dsp:txXfrm>
    </dsp:sp>
    <dsp:sp modelId="{0A3045A6-7B0B-4D75-A430-F6708C968856}">
      <dsp:nvSpPr>
        <dsp:cNvPr id="0" name=""/>
        <dsp:cNvSpPr/>
      </dsp:nvSpPr>
      <dsp:spPr>
        <a:xfrm rot="11880000">
          <a:off x="1631774" y="1353946"/>
          <a:ext cx="188720" cy="30362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687005" y="1423418"/>
        <a:ext cx="132104" cy="182173"/>
      </dsp:txXfrm>
    </dsp:sp>
    <dsp:sp modelId="{C5CC877C-7D96-4F88-ACFC-1EF40E24DE4B}">
      <dsp:nvSpPr>
        <dsp:cNvPr id="0" name=""/>
        <dsp:cNvSpPr/>
      </dsp:nvSpPr>
      <dsp:spPr>
        <a:xfrm>
          <a:off x="680579" y="864611"/>
          <a:ext cx="893003" cy="89300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 Race</a:t>
          </a:r>
        </a:p>
      </dsp:txBody>
      <dsp:txXfrm>
        <a:off x="811356" y="995388"/>
        <a:ext cx="631449" cy="63144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1A9A13-4E40-48FD-AC9A-B3C489F2DF0F}"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8B65E-F7F2-4D76-8EEB-B145DD2B7A33}" type="slidenum">
              <a:rPr lang="en-US" smtClean="0"/>
              <a:t>‹#›</a:t>
            </a:fld>
            <a:endParaRPr lang="en-US"/>
          </a:p>
        </p:txBody>
      </p:sp>
    </p:spTree>
    <p:extLst>
      <p:ext uri="{BB962C8B-B14F-4D97-AF65-F5344CB8AC3E}">
        <p14:creationId xmlns:p14="http://schemas.microsoft.com/office/powerpoint/2010/main" val="30801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46e7ec2f3d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8" name="Google Shape;208;g146e7ec2f3d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8F227-98C4-4CA6-8A6C-983B7B6767A0}" type="slidenum">
              <a:rPr lang="en-US" smtClean="0"/>
              <a:pPr/>
              <a:t>16</a:t>
            </a:fld>
            <a:endParaRPr lang="en-US" dirty="0"/>
          </a:p>
        </p:txBody>
      </p:sp>
    </p:spTree>
    <p:extLst>
      <p:ext uri="{BB962C8B-B14F-4D97-AF65-F5344CB8AC3E}">
        <p14:creationId xmlns:p14="http://schemas.microsoft.com/office/powerpoint/2010/main" val="428398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8F227-98C4-4CA6-8A6C-983B7B6767A0}" type="slidenum">
              <a:rPr lang="en-US" smtClean="0"/>
              <a:pPr/>
              <a:t>17</a:t>
            </a:fld>
            <a:endParaRPr lang="en-US" dirty="0"/>
          </a:p>
        </p:txBody>
      </p:sp>
    </p:spTree>
    <p:extLst>
      <p:ext uri="{BB962C8B-B14F-4D97-AF65-F5344CB8AC3E}">
        <p14:creationId xmlns:p14="http://schemas.microsoft.com/office/powerpoint/2010/main" val="49221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18</a:t>
            </a:fld>
            <a:endParaRPr lang="en-US"/>
          </a:p>
        </p:txBody>
      </p:sp>
    </p:spTree>
    <p:extLst>
      <p:ext uri="{BB962C8B-B14F-4D97-AF65-F5344CB8AC3E}">
        <p14:creationId xmlns:p14="http://schemas.microsoft.com/office/powerpoint/2010/main" val="85536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19</a:t>
            </a:fld>
            <a:endParaRPr lang="en-US"/>
          </a:p>
        </p:txBody>
      </p:sp>
    </p:spTree>
    <p:extLst>
      <p:ext uri="{BB962C8B-B14F-4D97-AF65-F5344CB8AC3E}">
        <p14:creationId xmlns:p14="http://schemas.microsoft.com/office/powerpoint/2010/main" val="103567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7F8F3-083B-4CBB-B665-8657AD1D5D88}" type="slidenum">
              <a:rPr lang="en-US" smtClean="0"/>
              <a:t>20</a:t>
            </a:fld>
            <a:endParaRPr lang="en-US" dirty="0"/>
          </a:p>
        </p:txBody>
      </p:sp>
    </p:spTree>
    <p:extLst>
      <p:ext uri="{BB962C8B-B14F-4D97-AF65-F5344CB8AC3E}">
        <p14:creationId xmlns:p14="http://schemas.microsoft.com/office/powerpoint/2010/main" val="788049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7F8F3-083B-4CBB-B665-8657AD1D5D88}" type="slidenum">
              <a:rPr lang="en-US" smtClean="0"/>
              <a:t>23</a:t>
            </a:fld>
            <a:endParaRPr lang="en-US" dirty="0"/>
          </a:p>
        </p:txBody>
      </p:sp>
    </p:spTree>
    <p:extLst>
      <p:ext uri="{BB962C8B-B14F-4D97-AF65-F5344CB8AC3E}">
        <p14:creationId xmlns:p14="http://schemas.microsoft.com/office/powerpoint/2010/main" val="2733702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24</a:t>
            </a:fld>
            <a:endParaRPr lang="en-US"/>
          </a:p>
        </p:txBody>
      </p:sp>
    </p:spTree>
    <p:extLst>
      <p:ext uri="{BB962C8B-B14F-4D97-AF65-F5344CB8AC3E}">
        <p14:creationId xmlns:p14="http://schemas.microsoft.com/office/powerpoint/2010/main" val="258583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4</a:t>
            </a:fld>
            <a:endParaRPr lang="en-US"/>
          </a:p>
        </p:txBody>
      </p:sp>
    </p:spTree>
    <p:extLst>
      <p:ext uri="{BB962C8B-B14F-4D97-AF65-F5344CB8AC3E}">
        <p14:creationId xmlns:p14="http://schemas.microsoft.com/office/powerpoint/2010/main" val="274429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067087eaf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3" name="Google Shape;233;g2067087eaf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8F227-98C4-4CA6-8A6C-983B7B6767A0}" type="slidenum">
              <a:rPr lang="en-US" smtClean="0"/>
              <a:pPr/>
              <a:t>6</a:t>
            </a:fld>
            <a:endParaRPr lang="en-US" dirty="0"/>
          </a:p>
        </p:txBody>
      </p:sp>
    </p:spTree>
    <p:extLst>
      <p:ext uri="{BB962C8B-B14F-4D97-AF65-F5344CB8AC3E}">
        <p14:creationId xmlns:p14="http://schemas.microsoft.com/office/powerpoint/2010/main" val="69836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8B65E-F7F2-4D76-8EEB-B145DD2B7A33}" type="slidenum">
              <a:rPr lang="en-US" smtClean="0"/>
              <a:t>7</a:t>
            </a:fld>
            <a:endParaRPr lang="en-US"/>
          </a:p>
        </p:txBody>
      </p:sp>
    </p:spTree>
    <p:extLst>
      <p:ext uri="{BB962C8B-B14F-4D97-AF65-F5344CB8AC3E}">
        <p14:creationId xmlns:p14="http://schemas.microsoft.com/office/powerpoint/2010/main" val="268738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F0E63-E070-43B9-AB60-90B4EC1CA134}" type="slidenum">
              <a:rPr lang="en-US" smtClean="0"/>
              <a:t>8</a:t>
            </a:fld>
            <a:endParaRPr lang="en-US" dirty="0"/>
          </a:p>
        </p:txBody>
      </p:sp>
    </p:spTree>
    <p:extLst>
      <p:ext uri="{BB962C8B-B14F-4D97-AF65-F5344CB8AC3E}">
        <p14:creationId xmlns:p14="http://schemas.microsoft.com/office/powerpoint/2010/main" val="344404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11</a:t>
            </a:fld>
            <a:endParaRPr lang="en-US" dirty="0"/>
          </a:p>
        </p:txBody>
      </p:sp>
    </p:spTree>
    <p:extLst>
      <p:ext uri="{BB962C8B-B14F-4D97-AF65-F5344CB8AC3E}">
        <p14:creationId xmlns:p14="http://schemas.microsoft.com/office/powerpoint/2010/main" val="343769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EFA3AB-C505-2249-9268-634B5AAFE17B}" type="slidenum">
              <a:rPr lang="en-US" smtClean="0"/>
              <a:t>12</a:t>
            </a:fld>
            <a:endParaRPr lang="en-US" dirty="0"/>
          </a:p>
        </p:txBody>
      </p:sp>
    </p:spTree>
    <p:extLst>
      <p:ext uri="{BB962C8B-B14F-4D97-AF65-F5344CB8AC3E}">
        <p14:creationId xmlns:p14="http://schemas.microsoft.com/office/powerpoint/2010/main" val="408660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A8D70-7956-4396-8F5B-BB4C2739EE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866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D09BE86-57C6-44F9-8AA7-04BC47817E32}"/>
              </a:ext>
            </a:extLst>
          </p:cNvPr>
          <p:cNvSpPr/>
          <p:nvPr userDrawn="1"/>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0F199530-3D79-4467-AD95-0124F5982B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5541" y="5621372"/>
            <a:ext cx="12443080" cy="132556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FA1AFAD-399A-44F7-B9A1-E2FF8B3838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58167" y="573844"/>
            <a:ext cx="2598940" cy="651706"/>
          </a:xfrm>
          <a:prstGeom prst="rect">
            <a:avLst/>
          </a:prstGeom>
        </p:spPr>
      </p:pic>
      <p:pic>
        <p:nvPicPr>
          <p:cNvPr id="12" name="Graphic 11">
            <a:extLst>
              <a:ext uri="{FF2B5EF4-FFF2-40B4-BE49-F238E27FC236}">
                <a16:creationId xmlns:a16="http://schemas.microsoft.com/office/drawing/2014/main" id="{E364ECFF-12D2-48A5-9734-9249597DAF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9703" y="-1224380"/>
            <a:ext cx="3596452" cy="3596452"/>
          </a:xfrm>
          <a:prstGeom prst="rect">
            <a:avLst/>
          </a:prstGeom>
        </p:spPr>
      </p:pic>
      <p:pic>
        <p:nvPicPr>
          <p:cNvPr id="15" name="Content Placeholder 11" descr="A group of people posing for a photo&#10;&#10;Description automatically generated with medium confidence">
            <a:extLst>
              <a:ext uri="{FF2B5EF4-FFF2-40B4-BE49-F238E27FC236}">
                <a16:creationId xmlns:a16="http://schemas.microsoft.com/office/drawing/2014/main" id="{9E543EBA-5975-4CF2-9E38-86289F9C7A2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583" t="11586" r="34921" b="18519"/>
          <a:stretch/>
        </p:blipFill>
        <p:spPr>
          <a:xfrm>
            <a:off x="352208" y="573846"/>
            <a:ext cx="4949688" cy="4828255"/>
          </a:xfrm>
          <a:prstGeom prst="rect">
            <a:avLst/>
          </a:prstGeom>
        </p:spPr>
      </p:pic>
      <p:sp>
        <p:nvSpPr>
          <p:cNvPr id="16" name="Oval 15">
            <a:extLst>
              <a:ext uri="{FF2B5EF4-FFF2-40B4-BE49-F238E27FC236}">
                <a16:creationId xmlns:a16="http://schemas.microsoft.com/office/drawing/2014/main" id="{9ABBAEA9-2166-4410-95BE-BD2464952821}"/>
              </a:ext>
            </a:extLst>
          </p:cNvPr>
          <p:cNvSpPr/>
          <p:nvPr userDrawn="1"/>
        </p:nvSpPr>
        <p:spPr>
          <a:xfrm>
            <a:off x="546410" y="682094"/>
            <a:ext cx="4611757" cy="461175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19FC43-7D5A-4289-8A37-D090A567C379}"/>
              </a:ext>
            </a:extLst>
          </p:cNvPr>
          <p:cNvSpPr/>
          <p:nvPr userDrawn="1"/>
        </p:nvSpPr>
        <p:spPr>
          <a:xfrm>
            <a:off x="604367" y="4725816"/>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C86352-9F0D-4283-9D37-DCBD608C2792}"/>
              </a:ext>
            </a:extLst>
          </p:cNvPr>
          <p:cNvSpPr/>
          <p:nvPr userDrawn="1"/>
        </p:nvSpPr>
        <p:spPr>
          <a:xfrm>
            <a:off x="1141175" y="5096150"/>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3473C3-A740-4031-BE59-FF8B71372281}"/>
              </a:ext>
            </a:extLst>
          </p:cNvPr>
          <p:cNvSpPr txBox="1"/>
          <p:nvPr userDrawn="1"/>
        </p:nvSpPr>
        <p:spPr>
          <a:xfrm>
            <a:off x="8052047" y="744239"/>
            <a:ext cx="3684233" cy="381740"/>
          </a:xfrm>
          <a:prstGeom prst="rect">
            <a:avLst/>
          </a:prstGeom>
          <a:noFill/>
        </p:spPr>
        <p:txBody>
          <a:bodyPr wrap="square" rtlCol="0">
            <a:spAutoFit/>
          </a:bodyPr>
          <a:lstStyle/>
          <a:p>
            <a:r>
              <a:rPr lang="en-US" b="1" dirty="0">
                <a:latin typeface="Open Sans" pitchFamily="2" charset="0"/>
                <a:ea typeface="Open Sans" pitchFamily="2" charset="0"/>
                <a:cs typeface="Open Sans" pitchFamily="2" charset="0"/>
              </a:rPr>
              <a:t>Together We Power Potential</a:t>
            </a:r>
          </a:p>
        </p:txBody>
      </p:sp>
      <p:cxnSp>
        <p:nvCxnSpPr>
          <p:cNvPr id="4" name="Straight Connector 3">
            <a:extLst>
              <a:ext uri="{FF2B5EF4-FFF2-40B4-BE49-F238E27FC236}">
                <a16:creationId xmlns:a16="http://schemas.microsoft.com/office/drawing/2014/main" id="{4F36B43C-4805-475D-912A-2B837612448A}"/>
              </a:ext>
            </a:extLst>
          </p:cNvPr>
          <p:cNvCxnSpPr/>
          <p:nvPr userDrawn="1"/>
        </p:nvCxnSpPr>
        <p:spPr>
          <a:xfrm>
            <a:off x="7972148" y="682094"/>
            <a:ext cx="0" cy="44388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95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Yellow Slide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68CD994-5690-46C0-B6F6-914E36893F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5541" y="5569013"/>
            <a:ext cx="12443080" cy="1325563"/>
          </a:xfrm>
          <a:prstGeom prst="rect">
            <a:avLst/>
          </a:prstGeom>
        </p:spPr>
      </p:pic>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962025" y="803053"/>
            <a:ext cx="4924425" cy="1325563"/>
          </a:xfrm>
        </p:spPr>
        <p:txBody>
          <a:bodyPr>
            <a:normAutofit/>
          </a:bodyPr>
          <a:lstStyle>
            <a:lvl1pP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18" name="Content Placeholder 2">
            <a:extLst>
              <a:ext uri="{FF2B5EF4-FFF2-40B4-BE49-F238E27FC236}">
                <a16:creationId xmlns:a16="http://schemas.microsoft.com/office/drawing/2014/main" id="{CD9514F2-EB80-4437-8466-949505C71734}"/>
              </a:ext>
            </a:extLst>
          </p:cNvPr>
          <p:cNvSpPr>
            <a:spLocks noGrp="1"/>
          </p:cNvSpPr>
          <p:nvPr>
            <p:ph idx="1"/>
          </p:nvPr>
        </p:nvSpPr>
        <p:spPr>
          <a:xfrm>
            <a:off x="962025" y="2265042"/>
            <a:ext cx="10496550" cy="4351338"/>
          </a:xfrm>
        </p:spPr>
        <p:txBody>
          <a:bodyPr/>
          <a:lstStyle>
            <a:lvl1pPr>
              <a:defRPr>
                <a:solidFill>
                  <a:schemeClr val="tx1"/>
                </a:solidFill>
                <a:latin typeface="Open Sans" pitchFamily="2" charset="0"/>
                <a:ea typeface="Open Sans" pitchFamily="2" charset="0"/>
                <a:cs typeface="Open Sans" pitchFamily="2" charset="0"/>
              </a:defRPr>
            </a:lvl1pPr>
            <a:lvl2pPr>
              <a:defRPr>
                <a:solidFill>
                  <a:schemeClr val="tx1"/>
                </a:solidFill>
                <a:latin typeface="Open Sans" pitchFamily="2" charset="0"/>
                <a:ea typeface="Open Sans" pitchFamily="2" charset="0"/>
                <a:cs typeface="Open Sans" pitchFamily="2" charset="0"/>
              </a:defRPr>
            </a:lvl2pPr>
            <a:lvl3pPr>
              <a:defRPr>
                <a:solidFill>
                  <a:schemeClr val="tx1"/>
                </a:solidFill>
                <a:latin typeface="Open Sans" pitchFamily="2" charset="0"/>
                <a:ea typeface="Open Sans" pitchFamily="2" charset="0"/>
                <a:cs typeface="Open Sans" pitchFamily="2" charset="0"/>
              </a:defRPr>
            </a:lvl3pPr>
            <a:lvl4pPr>
              <a:defRPr>
                <a:solidFill>
                  <a:schemeClr val="tx1"/>
                </a:solidFill>
                <a:latin typeface="Open Sans" pitchFamily="2" charset="0"/>
                <a:ea typeface="Open Sans" pitchFamily="2" charset="0"/>
                <a:cs typeface="Open Sans" pitchFamily="2" charset="0"/>
              </a:defRPr>
            </a:lvl4pPr>
            <a:lvl5pPr>
              <a:defRPr>
                <a:solidFill>
                  <a:schemeClr val="tx1"/>
                </a:solidFill>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72F7EE34-306E-4A2C-B8C1-F5DE522B30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17801" y="-1609606"/>
            <a:ext cx="3596452" cy="359645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CDAD04D9-1E0A-4E31-BB65-BF1A58B59A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5927" y="524857"/>
            <a:ext cx="2501170" cy="627190"/>
          </a:xfrm>
          <a:prstGeom prst="rect">
            <a:avLst/>
          </a:prstGeom>
        </p:spPr>
      </p:pic>
      <p:sp>
        <p:nvSpPr>
          <p:cNvPr id="8" name="Slide Number Placeholder 5">
            <a:extLst>
              <a:ext uri="{FF2B5EF4-FFF2-40B4-BE49-F238E27FC236}">
                <a16:creationId xmlns:a16="http://schemas.microsoft.com/office/drawing/2014/main" id="{C736C446-9413-4996-B931-F99B04DF7495}"/>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spTree>
    <p:extLst>
      <p:ext uri="{BB962C8B-B14F-4D97-AF65-F5344CB8AC3E}">
        <p14:creationId xmlns:p14="http://schemas.microsoft.com/office/powerpoint/2010/main" val="207090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ellow Slide w/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userDrawn="1"/>
        </p:nvSpPr>
        <p:spPr>
          <a:xfrm>
            <a:off x="0" y="1"/>
            <a:ext cx="12192001" cy="6873220"/>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171575" y="1822228"/>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6447" y="526984"/>
            <a:ext cx="2959532" cy="742127"/>
          </a:xfrm>
          <a:prstGeom prst="rect">
            <a:avLst/>
          </a:prstGeom>
        </p:spPr>
      </p:pic>
    </p:spTree>
    <p:extLst>
      <p:ext uri="{BB962C8B-B14F-4D97-AF65-F5344CB8AC3E}">
        <p14:creationId xmlns:p14="http://schemas.microsoft.com/office/powerpoint/2010/main" val="138536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userDrawn="1"/>
        </p:nvSpPr>
        <p:spPr>
          <a:xfrm>
            <a:off x="0" y="1"/>
            <a:ext cx="12192001" cy="6873220"/>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171575" y="1822228"/>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4" name="Slide Number Placeholder 5">
            <a:extLst>
              <a:ext uri="{FF2B5EF4-FFF2-40B4-BE49-F238E27FC236}">
                <a16:creationId xmlns:a16="http://schemas.microsoft.com/office/drawing/2014/main" id="{8900BF52-58D0-4361-8944-2E91A33CBB7E}"/>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5A0C961-F8E6-4EC4-92E9-DCF33905E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6447" y="526984"/>
            <a:ext cx="2959532" cy="742127"/>
          </a:xfrm>
          <a:prstGeom prst="rect">
            <a:avLst/>
          </a:prstGeom>
        </p:spPr>
      </p:pic>
      <p:pic>
        <p:nvPicPr>
          <p:cNvPr id="8" name="Graphic 7">
            <a:extLst>
              <a:ext uri="{FF2B5EF4-FFF2-40B4-BE49-F238E27FC236}">
                <a16:creationId xmlns:a16="http://schemas.microsoft.com/office/drawing/2014/main" id="{5EA5C984-8652-47A0-BD46-F4430EB5E64A}"/>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4111"/>
          <a:stretch/>
        </p:blipFill>
        <p:spPr>
          <a:xfrm>
            <a:off x="-1837547" y="4647879"/>
            <a:ext cx="4924425" cy="4775267"/>
          </a:xfrm>
          <a:prstGeom prst="rect">
            <a:avLst/>
          </a:prstGeom>
        </p:spPr>
      </p:pic>
    </p:spTree>
    <p:extLst>
      <p:ext uri="{BB962C8B-B14F-4D97-AF65-F5344CB8AC3E}">
        <p14:creationId xmlns:p14="http://schemas.microsoft.com/office/powerpoint/2010/main" val="179502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7" name="Picture 6" descr="Shape&#10;&#10;Description automatically generated with medium confidence">
            <a:extLst>
              <a:ext uri="{FF2B5EF4-FFF2-40B4-BE49-F238E27FC236}">
                <a16:creationId xmlns:a16="http://schemas.microsoft.com/office/drawing/2014/main" id="{2932A90A-2717-42A3-9815-F3FFB6897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3080" y="6353628"/>
            <a:ext cx="1641351" cy="411583"/>
          </a:xfrm>
          <a:prstGeom prst="rect">
            <a:avLst/>
          </a:prstGeom>
        </p:spPr>
      </p:pic>
      <p:pic>
        <p:nvPicPr>
          <p:cNvPr id="5" name="Graphic 4">
            <a:extLst>
              <a:ext uri="{FF2B5EF4-FFF2-40B4-BE49-F238E27FC236}">
                <a16:creationId xmlns:a16="http://schemas.microsoft.com/office/drawing/2014/main" id="{D3BC9DAF-0B28-4791-BD2A-EB8ACDFEA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53437" y="-3254651"/>
            <a:ext cx="6338888" cy="6338888"/>
          </a:xfrm>
          <a:prstGeom prst="rect">
            <a:avLst/>
          </a:prstGeom>
        </p:spPr>
      </p:pic>
    </p:spTree>
    <p:extLst>
      <p:ext uri="{BB962C8B-B14F-4D97-AF65-F5344CB8AC3E}">
        <p14:creationId xmlns:p14="http://schemas.microsoft.com/office/powerpoint/2010/main" val="3019586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5611869" y="908990"/>
            <a:ext cx="5638800" cy="1325563"/>
          </a:xfrm>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5611868" y="2400301"/>
            <a:ext cx="5741931" cy="3776662"/>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   </a:t>
            </a:r>
            <a:fld id="{A8212831-CC08-4F37-B6D4-9DDF0EC71A96}" type="slidenum">
              <a:rPr lang="en-US" smtClean="0">
                <a:solidFill>
                  <a:schemeClr val="tx1">
                    <a:lumMod val="50000"/>
                    <a:lumOff val="50000"/>
                  </a:schemeClr>
                </a:solidFill>
              </a:rPr>
              <a:pPr/>
              <a:t>‹#›</a:t>
            </a:fld>
            <a:endParaRPr lang="en-US" dirty="0">
              <a:solidFill>
                <a:schemeClr val="tx1">
                  <a:lumMod val="50000"/>
                  <a:lumOff val="50000"/>
                </a:schemeClr>
              </a:solidFill>
            </a:endParaRPr>
          </a:p>
        </p:txBody>
      </p:sp>
      <p:pic>
        <p:nvPicPr>
          <p:cNvPr id="6" name="Picture 5" descr="Shape&#10;&#10;Description automatically generated with medium confidence">
            <a:extLst>
              <a:ext uri="{FF2B5EF4-FFF2-40B4-BE49-F238E27FC236}">
                <a16:creationId xmlns:a16="http://schemas.microsoft.com/office/drawing/2014/main" id="{5614023B-1190-4FFB-B9B5-AFA2460A01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3080" y="6353628"/>
            <a:ext cx="1641351" cy="411583"/>
          </a:xfrm>
          <a:prstGeom prst="rect">
            <a:avLst/>
          </a:prstGeom>
        </p:spPr>
      </p:pic>
      <p:pic>
        <p:nvPicPr>
          <p:cNvPr id="12" name="Graphic 11">
            <a:extLst>
              <a:ext uri="{FF2B5EF4-FFF2-40B4-BE49-F238E27FC236}">
                <a16:creationId xmlns:a16="http://schemas.microsoft.com/office/drawing/2014/main" id="{42304470-5953-461F-99B0-37D420E44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75413" y="-1953230"/>
            <a:ext cx="4220181" cy="4220181"/>
          </a:xfrm>
          <a:prstGeom prst="rect">
            <a:avLst/>
          </a:prstGeom>
        </p:spPr>
      </p:pic>
      <p:sp>
        <p:nvSpPr>
          <p:cNvPr id="5" name="Oval 4">
            <a:extLst>
              <a:ext uri="{FF2B5EF4-FFF2-40B4-BE49-F238E27FC236}">
                <a16:creationId xmlns:a16="http://schemas.microsoft.com/office/drawing/2014/main" id="{663EC19F-F9A5-4330-8F93-7554689887AF}"/>
              </a:ext>
            </a:extLst>
          </p:cNvPr>
          <p:cNvSpPr/>
          <p:nvPr userDrawn="1"/>
        </p:nvSpPr>
        <p:spPr>
          <a:xfrm>
            <a:off x="1213739" y="484276"/>
            <a:ext cx="133350" cy="1333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FC88EB3-7982-49BF-9AC8-0E8FFCD36692}"/>
              </a:ext>
            </a:extLst>
          </p:cNvPr>
          <p:cNvSpPr/>
          <p:nvPr userDrawn="1"/>
        </p:nvSpPr>
        <p:spPr>
          <a:xfrm>
            <a:off x="722411" y="259745"/>
            <a:ext cx="224531" cy="224531"/>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74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userDrawn="1"/>
        </p:nvSpPr>
        <p:spPr>
          <a:xfrm>
            <a:off x="-17131" y="1"/>
            <a:ext cx="12209131" cy="6887864"/>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538827" y="1589085"/>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865" y="567084"/>
            <a:ext cx="2959532" cy="742127"/>
          </a:xfrm>
          <a:prstGeom prst="rect">
            <a:avLst/>
          </a:prstGeom>
        </p:spPr>
      </p:pic>
      <p:sp>
        <p:nvSpPr>
          <p:cNvPr id="11" name="Oval 10">
            <a:extLst>
              <a:ext uri="{FF2B5EF4-FFF2-40B4-BE49-F238E27FC236}">
                <a16:creationId xmlns:a16="http://schemas.microsoft.com/office/drawing/2014/main" id="{A3DF37B8-1245-4F27-9561-D2F21E1BE51B}"/>
              </a:ext>
            </a:extLst>
          </p:cNvPr>
          <p:cNvSpPr/>
          <p:nvPr userDrawn="1"/>
        </p:nvSpPr>
        <p:spPr>
          <a:xfrm>
            <a:off x="11506397" y="4497640"/>
            <a:ext cx="265468" cy="265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5490A1-E135-40AD-85D7-15C4F283251A}"/>
              </a:ext>
            </a:extLst>
          </p:cNvPr>
          <p:cNvSpPr/>
          <p:nvPr userDrawn="1"/>
        </p:nvSpPr>
        <p:spPr>
          <a:xfrm>
            <a:off x="1028076" y="5919891"/>
            <a:ext cx="456967" cy="456967"/>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86A532-8FED-4A7A-9039-4AAD82AECAD1}"/>
              </a:ext>
            </a:extLst>
          </p:cNvPr>
          <p:cNvSpPr/>
          <p:nvPr userDrawn="1"/>
        </p:nvSpPr>
        <p:spPr>
          <a:xfrm>
            <a:off x="11639131" y="2146468"/>
            <a:ext cx="1071479" cy="1071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F5466B-28C4-48BC-BDEB-575231E77C3E}"/>
              </a:ext>
            </a:extLst>
          </p:cNvPr>
          <p:cNvSpPr/>
          <p:nvPr userDrawn="1"/>
        </p:nvSpPr>
        <p:spPr>
          <a:xfrm>
            <a:off x="10954834" y="3479586"/>
            <a:ext cx="469901" cy="469901"/>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AB06D2-139F-421E-9C2D-DD01B480EB1C}"/>
              </a:ext>
            </a:extLst>
          </p:cNvPr>
          <p:cNvSpPr/>
          <p:nvPr userDrawn="1"/>
        </p:nvSpPr>
        <p:spPr>
          <a:xfrm>
            <a:off x="-342277" y="6045381"/>
            <a:ext cx="1028077" cy="1028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372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userDrawn="1"/>
        </p:nvSpPr>
        <p:spPr>
          <a:xfrm>
            <a:off x="-17131" y="1"/>
            <a:ext cx="12209131" cy="6887864"/>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1538827" y="1589085"/>
            <a:ext cx="4924425" cy="1325563"/>
          </a:xfrm>
        </p:spPr>
        <p:txBody>
          <a:bodyPr>
            <a:normAutofit/>
          </a:bodyPr>
          <a:lstStyle>
            <a:lvl1pPr>
              <a:defRPr sz="4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768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F4304927-7619-4459-98BB-B2E8FD336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865" y="567084"/>
            <a:ext cx="2959532" cy="742127"/>
          </a:xfrm>
          <a:prstGeom prst="rect">
            <a:avLst/>
          </a:prstGeom>
        </p:spPr>
      </p:pic>
    </p:spTree>
    <p:extLst>
      <p:ext uri="{BB962C8B-B14F-4D97-AF65-F5344CB8AC3E}">
        <p14:creationId xmlns:p14="http://schemas.microsoft.com/office/powerpoint/2010/main" val="1448272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0F23-C03E-4F87-8642-2019B5457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B5172-DA60-4188-B68F-3509892FCF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F2D26-328C-4001-8B66-6FBCC16AF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7BDC0C-8BAE-41C4-BDF5-6903FDF96743}"/>
              </a:ext>
            </a:extLst>
          </p:cNvPr>
          <p:cNvSpPr>
            <a:spLocks noGrp="1"/>
          </p:cNvSpPr>
          <p:nvPr>
            <p:ph type="dt" sz="half" idx="10"/>
          </p:nvPr>
        </p:nvSpPr>
        <p:spPr/>
        <p:txBody>
          <a:bodyPr/>
          <a:lstStyle/>
          <a:p>
            <a:fld id="{848DAA07-E510-4EA0-859A-9BC504F31775}" type="datetime1">
              <a:rPr lang="en-US" smtClean="0"/>
              <a:t>3/13/2023</a:t>
            </a:fld>
            <a:endParaRPr lang="en-US"/>
          </a:p>
        </p:txBody>
      </p:sp>
      <p:sp>
        <p:nvSpPr>
          <p:cNvPr id="6" name="Footer Placeholder 5">
            <a:extLst>
              <a:ext uri="{FF2B5EF4-FFF2-40B4-BE49-F238E27FC236}">
                <a16:creationId xmlns:a16="http://schemas.microsoft.com/office/drawing/2014/main" id="{B25AA65B-DEEF-4B79-B243-B5B2D139A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E9417-FA9B-41EB-9B4C-45758A503011}"/>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66430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006D-1F60-4A03-A0B7-7D3AF92B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F151C-800E-4FC2-BCE8-B27E415E14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29BA7-F7DB-4C51-8DC9-2B350F8216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38B15-F2CA-4B76-9DF0-9308F7F3C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AD459-FB7D-44A6-9122-64E61A075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84FE6B-A515-4256-8CA6-416D60146902}"/>
              </a:ext>
            </a:extLst>
          </p:cNvPr>
          <p:cNvSpPr>
            <a:spLocks noGrp="1"/>
          </p:cNvSpPr>
          <p:nvPr>
            <p:ph type="dt" sz="half" idx="10"/>
          </p:nvPr>
        </p:nvSpPr>
        <p:spPr/>
        <p:txBody>
          <a:bodyPr/>
          <a:lstStyle/>
          <a:p>
            <a:fld id="{6B1892A8-8E4B-4DF1-BE1C-CCF43EBB0550}" type="datetime1">
              <a:rPr lang="en-US" smtClean="0"/>
              <a:t>3/13/2023</a:t>
            </a:fld>
            <a:endParaRPr lang="en-US"/>
          </a:p>
        </p:txBody>
      </p:sp>
      <p:sp>
        <p:nvSpPr>
          <p:cNvPr id="8" name="Footer Placeholder 7">
            <a:extLst>
              <a:ext uri="{FF2B5EF4-FFF2-40B4-BE49-F238E27FC236}">
                <a16:creationId xmlns:a16="http://schemas.microsoft.com/office/drawing/2014/main" id="{1D60457B-60CC-44FF-A057-CE570342BE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06981-B4DE-4A11-A67F-F23C67D3500F}"/>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4124989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DB1-CFA7-4D38-81D8-8074085E83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19D5C5-B593-45E0-926A-B573D2FB4F6A}"/>
              </a:ext>
            </a:extLst>
          </p:cNvPr>
          <p:cNvSpPr>
            <a:spLocks noGrp="1"/>
          </p:cNvSpPr>
          <p:nvPr>
            <p:ph type="dt" sz="half" idx="10"/>
          </p:nvPr>
        </p:nvSpPr>
        <p:spPr/>
        <p:txBody>
          <a:bodyPr/>
          <a:lstStyle/>
          <a:p>
            <a:fld id="{8A6D43E1-A7DF-41DD-AD5A-D1F8FB3D104E}" type="datetime1">
              <a:rPr lang="en-US" smtClean="0"/>
              <a:t>3/13/2023</a:t>
            </a:fld>
            <a:endParaRPr lang="en-US"/>
          </a:p>
        </p:txBody>
      </p:sp>
      <p:sp>
        <p:nvSpPr>
          <p:cNvPr id="4" name="Footer Placeholder 3">
            <a:extLst>
              <a:ext uri="{FF2B5EF4-FFF2-40B4-BE49-F238E27FC236}">
                <a16:creationId xmlns:a16="http://schemas.microsoft.com/office/drawing/2014/main" id="{3B90D441-77CC-4BD4-A908-916E3AF1B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EDE5B8-EEC1-423D-8930-4E98A0B65D86}"/>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9793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6F006A-7D38-49DE-A42B-8B825FCEF262}"/>
              </a:ext>
            </a:extLst>
          </p:cNvPr>
          <p:cNvSpPr/>
          <p:nvPr userDrawn="1"/>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E80EA82A-4CA2-427E-A73E-0B1CBB917EA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513"/>
          <a:stretch/>
        </p:blipFill>
        <p:spPr>
          <a:xfrm>
            <a:off x="364815" y="826431"/>
            <a:ext cx="2145478" cy="1976026"/>
          </a:xfrm>
          <a:prstGeom prst="rect">
            <a:avLst/>
          </a:prstGeom>
        </p:spPr>
      </p:pic>
      <p:pic>
        <p:nvPicPr>
          <p:cNvPr id="15" name="Content Placeholder 11" descr="A group of people posing for a photo&#10;&#10;Description automatically generated with medium confidence">
            <a:extLst>
              <a:ext uri="{FF2B5EF4-FFF2-40B4-BE49-F238E27FC236}">
                <a16:creationId xmlns:a16="http://schemas.microsoft.com/office/drawing/2014/main" id="{9E543EBA-5975-4CF2-9E38-86289F9C7A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583" t="11586" r="34921" b="18519"/>
          <a:stretch/>
        </p:blipFill>
        <p:spPr>
          <a:xfrm>
            <a:off x="485373" y="937831"/>
            <a:ext cx="4949688" cy="4828255"/>
          </a:xfrm>
          <a:prstGeom prst="rect">
            <a:avLst/>
          </a:prstGeom>
        </p:spPr>
      </p:pic>
      <p:sp>
        <p:nvSpPr>
          <p:cNvPr id="17" name="Oval 16">
            <a:extLst>
              <a:ext uri="{FF2B5EF4-FFF2-40B4-BE49-F238E27FC236}">
                <a16:creationId xmlns:a16="http://schemas.microsoft.com/office/drawing/2014/main" id="{BD19FC43-7D5A-4289-8A37-D090A567C379}"/>
              </a:ext>
            </a:extLst>
          </p:cNvPr>
          <p:cNvSpPr/>
          <p:nvPr userDrawn="1"/>
        </p:nvSpPr>
        <p:spPr>
          <a:xfrm>
            <a:off x="737532" y="5089801"/>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C86352-9F0D-4283-9D37-DCBD608C2792}"/>
              </a:ext>
            </a:extLst>
          </p:cNvPr>
          <p:cNvSpPr/>
          <p:nvPr userDrawn="1"/>
        </p:nvSpPr>
        <p:spPr>
          <a:xfrm>
            <a:off x="1274340" y="5460135"/>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BBAEA9-2166-4410-95BE-BD2464952821}"/>
              </a:ext>
            </a:extLst>
          </p:cNvPr>
          <p:cNvSpPr/>
          <p:nvPr userDrawn="1"/>
        </p:nvSpPr>
        <p:spPr>
          <a:xfrm>
            <a:off x="679575" y="1046079"/>
            <a:ext cx="4611757" cy="461175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Shape&#10;&#10;Description automatically generated with medium confidence">
            <a:extLst>
              <a:ext uri="{FF2B5EF4-FFF2-40B4-BE49-F238E27FC236}">
                <a16:creationId xmlns:a16="http://schemas.microsoft.com/office/drawing/2014/main" id="{A56B550F-9013-4BCE-828A-B5A38E5820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53666" y="1905000"/>
            <a:ext cx="4203403" cy="1054039"/>
          </a:xfrm>
          <a:prstGeom prst="rect">
            <a:avLst/>
          </a:prstGeom>
        </p:spPr>
      </p:pic>
    </p:spTree>
    <p:extLst>
      <p:ext uri="{BB962C8B-B14F-4D97-AF65-F5344CB8AC3E}">
        <p14:creationId xmlns:p14="http://schemas.microsoft.com/office/powerpoint/2010/main" val="3513825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47598-08A3-4EAB-83AD-6A2C0F329902}"/>
              </a:ext>
            </a:extLst>
          </p:cNvPr>
          <p:cNvSpPr>
            <a:spLocks noGrp="1"/>
          </p:cNvSpPr>
          <p:nvPr>
            <p:ph type="dt" sz="half" idx="10"/>
          </p:nvPr>
        </p:nvSpPr>
        <p:spPr/>
        <p:txBody>
          <a:bodyPr/>
          <a:lstStyle/>
          <a:p>
            <a:fld id="{32D17BD6-95BC-4F71-874B-6107FDF99722}" type="datetime1">
              <a:rPr lang="en-US" smtClean="0"/>
              <a:t>3/13/2023</a:t>
            </a:fld>
            <a:endParaRPr lang="en-US"/>
          </a:p>
        </p:txBody>
      </p:sp>
      <p:sp>
        <p:nvSpPr>
          <p:cNvPr id="3" name="Footer Placeholder 2">
            <a:extLst>
              <a:ext uri="{FF2B5EF4-FFF2-40B4-BE49-F238E27FC236}">
                <a16:creationId xmlns:a16="http://schemas.microsoft.com/office/drawing/2014/main" id="{E239BB53-3C4A-40E0-91D5-BF9AC5F892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B0732F-DE35-4E40-8642-D0007D05E28D}"/>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2182798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9FBD-F6CE-47C2-99F7-ADA07D7D9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45ABCD-F7D1-4A39-AA8C-6B87F1236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7C53BF-5765-40D6-B8E5-4E2906537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85BB8-CC53-47C5-94A4-BEFE85858175}"/>
              </a:ext>
            </a:extLst>
          </p:cNvPr>
          <p:cNvSpPr>
            <a:spLocks noGrp="1"/>
          </p:cNvSpPr>
          <p:nvPr>
            <p:ph type="dt" sz="half" idx="10"/>
          </p:nvPr>
        </p:nvSpPr>
        <p:spPr/>
        <p:txBody>
          <a:bodyPr/>
          <a:lstStyle/>
          <a:p>
            <a:fld id="{EB961825-B3EB-4C1C-8F35-D5092F23277A}" type="datetime1">
              <a:rPr lang="en-US" smtClean="0"/>
              <a:t>3/13/2023</a:t>
            </a:fld>
            <a:endParaRPr lang="en-US"/>
          </a:p>
        </p:txBody>
      </p:sp>
      <p:sp>
        <p:nvSpPr>
          <p:cNvPr id="6" name="Footer Placeholder 5">
            <a:extLst>
              <a:ext uri="{FF2B5EF4-FFF2-40B4-BE49-F238E27FC236}">
                <a16:creationId xmlns:a16="http://schemas.microsoft.com/office/drawing/2014/main" id="{6FC04269-46C5-4B01-98EF-09B50697A5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07790-7735-4A91-AA1B-B50F96A184DD}"/>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9872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1C94-3225-4D34-A2FC-7D91EF4F5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46BCBF-8A6A-475A-8940-D7CD8C757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2CB6F1-4281-4EE1-A146-76E221DF8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5F86D-C788-4D54-B2DC-42354D2A14B7}"/>
              </a:ext>
            </a:extLst>
          </p:cNvPr>
          <p:cNvSpPr>
            <a:spLocks noGrp="1"/>
          </p:cNvSpPr>
          <p:nvPr>
            <p:ph type="dt" sz="half" idx="10"/>
          </p:nvPr>
        </p:nvSpPr>
        <p:spPr/>
        <p:txBody>
          <a:bodyPr/>
          <a:lstStyle/>
          <a:p>
            <a:fld id="{3433A424-99E4-4A81-B4E3-6757210AAFD7}" type="datetime1">
              <a:rPr lang="en-US" smtClean="0"/>
              <a:t>3/13/2023</a:t>
            </a:fld>
            <a:endParaRPr lang="en-US"/>
          </a:p>
        </p:txBody>
      </p:sp>
      <p:sp>
        <p:nvSpPr>
          <p:cNvPr id="6" name="Footer Placeholder 5">
            <a:extLst>
              <a:ext uri="{FF2B5EF4-FFF2-40B4-BE49-F238E27FC236}">
                <a16:creationId xmlns:a16="http://schemas.microsoft.com/office/drawing/2014/main" id="{5849C8B5-F0E2-4F6E-959A-CD16017B3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84230-C659-4853-8856-24CDDD42CD9B}"/>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3585127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CD18-0421-414F-A0C3-DC66F9D65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3D0286-CEA3-47D0-B6FC-4E9EEF4B37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D20C8-04B3-4B96-BDE0-43394091D11C}"/>
              </a:ext>
            </a:extLst>
          </p:cNvPr>
          <p:cNvSpPr>
            <a:spLocks noGrp="1"/>
          </p:cNvSpPr>
          <p:nvPr>
            <p:ph type="dt" sz="half" idx="10"/>
          </p:nvPr>
        </p:nvSpPr>
        <p:spPr/>
        <p:txBody>
          <a:bodyPr/>
          <a:lstStyle/>
          <a:p>
            <a:fld id="{FFE68DF6-D6EF-4285-9331-3A4E37EB5A07}" type="datetime1">
              <a:rPr lang="en-US" smtClean="0"/>
              <a:t>3/13/2023</a:t>
            </a:fld>
            <a:endParaRPr lang="en-US"/>
          </a:p>
        </p:txBody>
      </p:sp>
      <p:sp>
        <p:nvSpPr>
          <p:cNvPr id="5" name="Footer Placeholder 4">
            <a:extLst>
              <a:ext uri="{FF2B5EF4-FFF2-40B4-BE49-F238E27FC236}">
                <a16:creationId xmlns:a16="http://schemas.microsoft.com/office/drawing/2014/main" id="{A352B538-1C15-4ABA-A08B-019A7B4A7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AE831-B30F-4070-B9D5-5A858728DFE3}"/>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2951696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966DF-1213-444F-9133-7B20AC9AC5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E4CEA7-D74F-4AB6-8F2E-096936B03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65FDA-918F-4F49-9D72-4CD36E23CCD4}"/>
              </a:ext>
            </a:extLst>
          </p:cNvPr>
          <p:cNvSpPr>
            <a:spLocks noGrp="1"/>
          </p:cNvSpPr>
          <p:nvPr>
            <p:ph type="dt" sz="half" idx="10"/>
          </p:nvPr>
        </p:nvSpPr>
        <p:spPr/>
        <p:txBody>
          <a:bodyPr/>
          <a:lstStyle/>
          <a:p>
            <a:fld id="{4DE62EEA-B4A1-4F94-94A9-B558C18ECEF5}" type="datetime1">
              <a:rPr lang="en-US" smtClean="0"/>
              <a:t>3/13/2023</a:t>
            </a:fld>
            <a:endParaRPr lang="en-US"/>
          </a:p>
        </p:txBody>
      </p:sp>
      <p:sp>
        <p:nvSpPr>
          <p:cNvPr id="5" name="Footer Placeholder 4">
            <a:extLst>
              <a:ext uri="{FF2B5EF4-FFF2-40B4-BE49-F238E27FC236}">
                <a16:creationId xmlns:a16="http://schemas.microsoft.com/office/drawing/2014/main" id="{559C6FBE-39E3-4A52-B2A6-E5831BFDA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1DD05-CEB3-4A0B-B7D3-0AD65CDAC077}"/>
              </a:ext>
            </a:extLst>
          </p:cNvPr>
          <p:cNvSpPr>
            <a:spLocks noGrp="1"/>
          </p:cNvSpPr>
          <p:nvPr>
            <p:ph type="sldNum" sz="quarter" idx="12"/>
          </p:nvPr>
        </p:nvSpPr>
        <p:spPr/>
        <p:txBody>
          <a:bodyPr/>
          <a:lstStyle/>
          <a:p>
            <a:fld id="{A8212831-CC08-4F37-B6D4-9DDF0EC71A96}" type="slidenum">
              <a:rPr lang="en-US" smtClean="0"/>
              <a:t>‹#›</a:t>
            </a:fld>
            <a:endParaRPr lang="en-US"/>
          </a:p>
        </p:txBody>
      </p:sp>
    </p:spTree>
    <p:extLst>
      <p:ext uri="{BB962C8B-B14F-4D97-AF65-F5344CB8AC3E}">
        <p14:creationId xmlns:p14="http://schemas.microsoft.com/office/powerpoint/2010/main" val="3752748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5"/>
        <p:cNvGrpSpPr/>
        <p:nvPr/>
      </p:nvGrpSpPr>
      <p:grpSpPr>
        <a:xfrm>
          <a:off x="0" y="0"/>
          <a:ext cx="0" cy="0"/>
          <a:chOff x="0" y="0"/>
          <a:chExt cx="0" cy="0"/>
        </a:xfrm>
      </p:grpSpPr>
      <p:sp>
        <p:nvSpPr>
          <p:cNvPr id="16" name="Google Shape;16;p17"/>
          <p:cNvSpPr/>
          <p:nvPr/>
        </p:nvSpPr>
        <p:spPr>
          <a:xfrm>
            <a:off x="-1" y="0"/>
            <a:ext cx="12192001" cy="7375351"/>
          </a:xfrm>
          <a:prstGeom prst="rect">
            <a:avLst/>
          </a:prstGeom>
          <a:solidFill>
            <a:srgbClr val="FFF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 name="Google Shape;17;p17"/>
          <p:cNvPicPr preferRelativeResize="0"/>
          <p:nvPr/>
        </p:nvPicPr>
        <p:blipFill rotWithShape="1">
          <a:blip r:embed="rId2">
            <a:alphaModFix/>
          </a:blip>
          <a:srcRect/>
          <a:stretch/>
        </p:blipFill>
        <p:spPr>
          <a:xfrm>
            <a:off x="-125541" y="5621372"/>
            <a:ext cx="12443080" cy="1325563"/>
          </a:xfrm>
          <a:prstGeom prst="rect">
            <a:avLst/>
          </a:prstGeom>
          <a:noFill/>
          <a:ln>
            <a:noFill/>
          </a:ln>
        </p:spPr>
      </p:pic>
      <p:pic>
        <p:nvPicPr>
          <p:cNvPr id="18" name="Google Shape;18;p17" descr="Shape&#10;&#10;Description automatically generated with medium confidence"/>
          <p:cNvPicPr preferRelativeResize="0"/>
          <p:nvPr/>
        </p:nvPicPr>
        <p:blipFill rotWithShape="1">
          <a:blip r:embed="rId3">
            <a:alphaModFix/>
          </a:blip>
          <a:srcRect/>
          <a:stretch/>
        </p:blipFill>
        <p:spPr>
          <a:xfrm>
            <a:off x="5158167" y="573844"/>
            <a:ext cx="2598940" cy="651706"/>
          </a:xfrm>
          <a:prstGeom prst="rect">
            <a:avLst/>
          </a:prstGeom>
          <a:noFill/>
          <a:ln>
            <a:noFill/>
          </a:ln>
        </p:spPr>
      </p:pic>
      <p:pic>
        <p:nvPicPr>
          <p:cNvPr id="19" name="Google Shape;19;p17"/>
          <p:cNvPicPr preferRelativeResize="0"/>
          <p:nvPr/>
        </p:nvPicPr>
        <p:blipFill rotWithShape="1">
          <a:blip r:embed="rId4">
            <a:alphaModFix/>
          </a:blip>
          <a:srcRect/>
          <a:stretch/>
        </p:blipFill>
        <p:spPr>
          <a:xfrm>
            <a:off x="-869703" y="-1224380"/>
            <a:ext cx="3596452" cy="3596452"/>
          </a:xfrm>
          <a:prstGeom prst="rect">
            <a:avLst/>
          </a:prstGeom>
          <a:noFill/>
          <a:ln>
            <a:noFill/>
          </a:ln>
        </p:spPr>
      </p:pic>
      <p:pic>
        <p:nvPicPr>
          <p:cNvPr id="20" name="Google Shape;20;p17" descr="A group of people posing for a photo&#10;&#10;Description automatically generated with medium confidence"/>
          <p:cNvPicPr preferRelativeResize="0"/>
          <p:nvPr/>
        </p:nvPicPr>
        <p:blipFill rotWithShape="1">
          <a:blip r:embed="rId5">
            <a:alphaModFix/>
          </a:blip>
          <a:srcRect l="6583" t="11586" r="34921" b="18518"/>
          <a:stretch/>
        </p:blipFill>
        <p:spPr>
          <a:xfrm>
            <a:off x="352208" y="573846"/>
            <a:ext cx="4949688" cy="4828255"/>
          </a:xfrm>
          <a:prstGeom prst="rect">
            <a:avLst/>
          </a:prstGeom>
          <a:noFill/>
          <a:ln>
            <a:noFill/>
          </a:ln>
        </p:spPr>
      </p:pic>
      <p:sp>
        <p:nvSpPr>
          <p:cNvPr id="21" name="Google Shape;21;p17"/>
          <p:cNvSpPr/>
          <p:nvPr/>
        </p:nvSpPr>
        <p:spPr>
          <a:xfrm>
            <a:off x="546410" y="682094"/>
            <a:ext cx="4611757" cy="4611757"/>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17"/>
          <p:cNvSpPr/>
          <p:nvPr/>
        </p:nvSpPr>
        <p:spPr>
          <a:xfrm>
            <a:off x="604367" y="4725816"/>
            <a:ext cx="374102" cy="374102"/>
          </a:xfrm>
          <a:prstGeom prst="ellipse">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17"/>
          <p:cNvSpPr/>
          <p:nvPr/>
        </p:nvSpPr>
        <p:spPr>
          <a:xfrm>
            <a:off x="1141175" y="5096150"/>
            <a:ext cx="178905" cy="178905"/>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17"/>
          <p:cNvSpPr txBox="1"/>
          <p:nvPr/>
        </p:nvSpPr>
        <p:spPr>
          <a:xfrm>
            <a:off x="8052047" y="744239"/>
            <a:ext cx="3684233" cy="3817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Together We Power Potential</a:t>
            </a:r>
            <a:endParaRPr sz="1400" b="0" i="0" u="none" strike="noStrike" cap="none">
              <a:solidFill>
                <a:srgbClr val="000000"/>
              </a:solidFill>
              <a:latin typeface="Arial"/>
              <a:ea typeface="Arial"/>
              <a:cs typeface="Arial"/>
              <a:sym typeface="Arial"/>
            </a:endParaRPr>
          </a:p>
        </p:txBody>
      </p:sp>
      <p:cxnSp>
        <p:nvCxnSpPr>
          <p:cNvPr id="25" name="Google Shape;25;p17"/>
          <p:cNvCxnSpPr/>
          <p:nvPr/>
        </p:nvCxnSpPr>
        <p:spPr>
          <a:xfrm>
            <a:off x="7972148" y="682094"/>
            <a:ext cx="0" cy="443885"/>
          </a:xfrm>
          <a:prstGeom prst="straightConnector1">
            <a:avLst/>
          </a:prstGeom>
          <a:noFill/>
          <a:ln w="9525" cap="flat" cmpd="sng">
            <a:solidFill>
              <a:srgbClr val="595959"/>
            </a:solidFill>
            <a:prstDash val="solid"/>
            <a:miter lim="800000"/>
            <a:headEnd type="none" w="sm" len="sm"/>
            <a:tailEnd type="none" w="sm" len="sm"/>
          </a:ln>
        </p:spPr>
      </p:cxnSp>
    </p:spTree>
    <p:extLst>
      <p:ext uri="{BB962C8B-B14F-4D97-AF65-F5344CB8AC3E}">
        <p14:creationId xmlns:p14="http://schemas.microsoft.com/office/powerpoint/2010/main" val="3909315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 Footer 1" type="obj">
  <p:cSld name="Blue Footer 1">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19"/>
          <p:cNvSpPr/>
          <p:nvPr/>
        </p:nvSpPr>
        <p:spPr>
          <a:xfrm>
            <a:off x="0" y="6385736"/>
            <a:ext cx="12192000" cy="481142"/>
          </a:xfrm>
          <a:prstGeom prst="rect">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19"/>
          <p:cNvSpPr txBox="1"/>
          <p:nvPr/>
        </p:nvSpPr>
        <p:spPr>
          <a:xfrm>
            <a:off x="9105123" y="645676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34" name="Google Shape;34;p19" descr="A picture containing text, clipart&#10;&#10;Description automatically generated"/>
          <p:cNvPicPr preferRelativeResize="0"/>
          <p:nvPr/>
        </p:nvPicPr>
        <p:blipFill rotWithShape="1">
          <a:blip r:embed="rId2">
            <a:alphaModFix/>
          </a:blip>
          <a:srcRect/>
          <a:stretch/>
        </p:blipFill>
        <p:spPr>
          <a:xfrm>
            <a:off x="9772591" y="6454360"/>
            <a:ext cx="1408263" cy="353134"/>
          </a:xfrm>
          <a:prstGeom prst="rect">
            <a:avLst/>
          </a:prstGeom>
          <a:noFill/>
          <a:ln>
            <a:noFill/>
          </a:ln>
        </p:spPr>
      </p:pic>
    </p:spTree>
    <p:extLst>
      <p:ext uri="{BB962C8B-B14F-4D97-AF65-F5344CB8AC3E}">
        <p14:creationId xmlns:p14="http://schemas.microsoft.com/office/powerpoint/2010/main" val="210795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Yellow Footer 3">
  <p:cSld name="Yellow Footer 3">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23"/>
          <p:cNvSpPr/>
          <p:nvPr/>
        </p:nvSpPr>
        <p:spPr>
          <a:xfrm>
            <a:off x="0" y="6376858"/>
            <a:ext cx="12192000" cy="481142"/>
          </a:xfrm>
          <a:prstGeom prst="rect">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23"/>
          <p:cNvSpPr txBox="1"/>
          <p:nvPr/>
        </p:nvSpPr>
        <p:spPr>
          <a:xfrm>
            <a:off x="9105123" y="642124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43" name="Google Shape;43;p23" descr="Shape&#10;&#10;Description automatically generated with medium confidence"/>
          <p:cNvPicPr preferRelativeResize="0"/>
          <p:nvPr/>
        </p:nvPicPr>
        <p:blipFill rotWithShape="1">
          <a:blip r:embed="rId2">
            <a:alphaModFix/>
          </a:blip>
          <a:srcRect/>
          <a:stretch/>
        </p:blipFill>
        <p:spPr>
          <a:xfrm>
            <a:off x="9105123" y="344826"/>
            <a:ext cx="2501170" cy="627190"/>
          </a:xfrm>
          <a:prstGeom prst="rect">
            <a:avLst/>
          </a:prstGeom>
          <a:noFill/>
          <a:ln>
            <a:noFill/>
          </a:ln>
        </p:spPr>
      </p:pic>
    </p:spTree>
    <p:extLst>
      <p:ext uri="{BB962C8B-B14F-4D97-AF65-F5344CB8AC3E}">
        <p14:creationId xmlns:p14="http://schemas.microsoft.com/office/powerpoint/2010/main" val="136958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ight Yellow Slide">
  <p:cSld name="Light Yellow Slide">
    <p:spTree>
      <p:nvGrpSpPr>
        <p:cNvPr id="1" name="Shape 44"/>
        <p:cNvGrpSpPr/>
        <p:nvPr/>
      </p:nvGrpSpPr>
      <p:grpSpPr>
        <a:xfrm>
          <a:off x="0" y="0"/>
          <a:ext cx="0" cy="0"/>
          <a:chOff x="0" y="0"/>
          <a:chExt cx="0" cy="0"/>
        </a:xfrm>
      </p:grpSpPr>
      <p:sp>
        <p:nvSpPr>
          <p:cNvPr id="45" name="Google Shape;45;p24"/>
          <p:cNvSpPr/>
          <p:nvPr/>
        </p:nvSpPr>
        <p:spPr>
          <a:xfrm>
            <a:off x="-1" y="0"/>
            <a:ext cx="12192001" cy="7375351"/>
          </a:xfrm>
          <a:prstGeom prst="rect">
            <a:avLst/>
          </a:prstGeom>
          <a:solidFill>
            <a:srgbClr val="FFF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24"/>
          <p:cNvPicPr preferRelativeResize="0"/>
          <p:nvPr/>
        </p:nvPicPr>
        <p:blipFill rotWithShape="1">
          <a:blip r:embed="rId2">
            <a:alphaModFix/>
          </a:blip>
          <a:srcRect/>
          <a:stretch/>
        </p:blipFill>
        <p:spPr>
          <a:xfrm>
            <a:off x="-125540" y="6498454"/>
            <a:ext cx="12443080" cy="528222"/>
          </a:xfrm>
          <a:prstGeom prst="rect">
            <a:avLst/>
          </a:prstGeom>
          <a:noFill/>
          <a:ln>
            <a:noFill/>
          </a:ln>
        </p:spPr>
      </p:pic>
      <p:sp>
        <p:nvSpPr>
          <p:cNvPr id="47" name="Google Shape;47;p24"/>
          <p:cNvSpPr txBox="1">
            <a:spLocks noGrp="1"/>
          </p:cNvSpPr>
          <p:nvPr>
            <p:ph type="title"/>
          </p:nvPr>
        </p:nvSpPr>
        <p:spPr>
          <a:xfrm>
            <a:off x="962025" y="803053"/>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Open Sans SemiBold"/>
              <a:buNone/>
              <a:defRPr sz="4800">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p:nvPr/>
        </p:nvSpPr>
        <p:spPr>
          <a:xfrm>
            <a:off x="9105123" y="635780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7F7F7F"/>
                </a:solidFill>
                <a:latin typeface="Open Sans"/>
                <a:ea typeface="Open Sans"/>
                <a:cs typeface="Open Sans"/>
                <a:sym typeface="Open Sans"/>
              </a:rPr>
              <a:t>|   </a:t>
            </a:r>
            <a:fld id="{00000000-1234-1234-1234-123412341234}" type="slidenum">
              <a:rPr lang="en-US" sz="1200" b="0" i="0" u="none" strike="noStrike" cap="none">
                <a:solidFill>
                  <a:srgbClr val="7F7F7F"/>
                </a:solidFill>
                <a:latin typeface="Open Sans"/>
                <a:ea typeface="Open Sans"/>
                <a:cs typeface="Open Sans"/>
                <a:sym typeface="Open Sans"/>
              </a:rPr>
              <a:t>‹#›</a:t>
            </a:fld>
            <a:endParaRPr sz="1200" b="0" i="0" u="none" strike="noStrike" cap="none">
              <a:solidFill>
                <a:srgbClr val="7F7F7F"/>
              </a:solidFill>
              <a:latin typeface="Open Sans"/>
              <a:ea typeface="Open Sans"/>
              <a:cs typeface="Open Sans"/>
              <a:sym typeface="Open Sans"/>
            </a:endParaRPr>
          </a:p>
        </p:txBody>
      </p:sp>
      <p:sp>
        <p:nvSpPr>
          <p:cNvPr id="49" name="Google Shape;49;p24"/>
          <p:cNvSpPr txBox="1">
            <a:spLocks noGrp="1"/>
          </p:cNvSpPr>
          <p:nvPr>
            <p:ph type="body" idx="1"/>
          </p:nvPr>
        </p:nvSpPr>
        <p:spPr>
          <a:xfrm>
            <a:off x="962025" y="2265042"/>
            <a:ext cx="1049655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solidFill>
                  <a:schemeClr val="dk1"/>
                </a:solidFill>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solidFill>
                  <a:schemeClr val="dk1"/>
                </a:solidFill>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solidFill>
                  <a:schemeClr val="dk1"/>
                </a:solidFill>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solidFill>
                  <a:schemeClr val="dk1"/>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24" descr="Shape&#10;&#10;Description automatically generated with medium confidence"/>
          <p:cNvPicPr preferRelativeResize="0"/>
          <p:nvPr/>
        </p:nvPicPr>
        <p:blipFill rotWithShape="1">
          <a:blip r:embed="rId3">
            <a:alphaModFix/>
          </a:blip>
          <a:srcRect/>
          <a:stretch/>
        </p:blipFill>
        <p:spPr>
          <a:xfrm>
            <a:off x="9558135" y="6348664"/>
            <a:ext cx="1641351" cy="411583"/>
          </a:xfrm>
          <a:prstGeom prst="rect">
            <a:avLst/>
          </a:prstGeom>
          <a:noFill/>
          <a:ln>
            <a:noFill/>
          </a:ln>
        </p:spPr>
      </p:pic>
      <p:pic>
        <p:nvPicPr>
          <p:cNvPr id="51" name="Google Shape;51;p24"/>
          <p:cNvPicPr preferRelativeResize="0"/>
          <p:nvPr/>
        </p:nvPicPr>
        <p:blipFill rotWithShape="1">
          <a:blip r:embed="rId4">
            <a:alphaModFix/>
          </a:blip>
          <a:srcRect/>
          <a:stretch/>
        </p:blipFill>
        <p:spPr>
          <a:xfrm>
            <a:off x="9191052" y="-2885541"/>
            <a:ext cx="4535046" cy="4535046"/>
          </a:xfrm>
          <a:prstGeom prst="rect">
            <a:avLst/>
          </a:prstGeom>
          <a:noFill/>
          <a:ln>
            <a:noFill/>
          </a:ln>
        </p:spPr>
      </p:pic>
      <p:sp>
        <p:nvSpPr>
          <p:cNvPr id="52" name="Google Shape;52;p24"/>
          <p:cNvSpPr/>
          <p:nvPr/>
        </p:nvSpPr>
        <p:spPr>
          <a:xfrm>
            <a:off x="11393677" y="241619"/>
            <a:ext cx="236347" cy="23634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4"/>
          <p:cNvSpPr/>
          <p:nvPr/>
        </p:nvSpPr>
        <p:spPr>
          <a:xfrm>
            <a:off x="11008311" y="708118"/>
            <a:ext cx="114154" cy="114154"/>
          </a:xfrm>
          <a:prstGeom prst="ellipse">
            <a:avLst/>
          </a:prstGeom>
          <a:solidFill>
            <a:srgbClr val="8F37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22077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Yellow Footer 1">
  <p:cSld name="Yellow Footer 1">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21"/>
          <p:cNvSpPr/>
          <p:nvPr/>
        </p:nvSpPr>
        <p:spPr>
          <a:xfrm>
            <a:off x="0" y="6376858"/>
            <a:ext cx="12192000" cy="481142"/>
          </a:xfrm>
          <a:prstGeom prst="rect">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1"/>
          <p:cNvSpPr txBox="1"/>
          <p:nvPr/>
        </p:nvSpPr>
        <p:spPr>
          <a:xfrm>
            <a:off x="9105123" y="643900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62" name="Google Shape;62;p21" descr="A picture containing text, clipart&#10;&#10;Description automatically generated"/>
          <p:cNvPicPr preferRelativeResize="0"/>
          <p:nvPr/>
        </p:nvPicPr>
        <p:blipFill rotWithShape="1">
          <a:blip r:embed="rId2">
            <a:alphaModFix/>
          </a:blip>
          <a:srcRect/>
          <a:stretch/>
        </p:blipFill>
        <p:spPr>
          <a:xfrm>
            <a:off x="9783192" y="6447409"/>
            <a:ext cx="1408263" cy="353134"/>
          </a:xfrm>
          <a:prstGeom prst="rect">
            <a:avLst/>
          </a:prstGeom>
          <a:noFill/>
          <a:ln>
            <a:noFill/>
          </a:ln>
        </p:spPr>
      </p:pic>
    </p:spTree>
    <p:extLst>
      <p:ext uri="{BB962C8B-B14F-4D97-AF65-F5344CB8AC3E}">
        <p14:creationId xmlns:p14="http://schemas.microsoft.com/office/powerpoint/2010/main" val="2771844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4582158C-1999-4DEB-91EC-7DF86C83E432}" type="datetime1">
              <a:rPr lang="en-US" smtClean="0"/>
              <a:t>3/13/2023</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userDrawn="1"/>
        </p:nvSpPr>
        <p:spPr>
          <a:xfrm>
            <a:off x="0" y="6385736"/>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5676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C594A6C3-B7F7-482A-B5B3-9B94E7FD9C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2591" y="6454360"/>
            <a:ext cx="1408263" cy="353134"/>
          </a:xfrm>
          <a:prstGeom prst="rect">
            <a:avLst/>
          </a:prstGeom>
        </p:spPr>
      </p:pic>
    </p:spTree>
    <p:extLst>
      <p:ext uri="{BB962C8B-B14F-4D97-AF65-F5344CB8AC3E}">
        <p14:creationId xmlns:p14="http://schemas.microsoft.com/office/powerpoint/2010/main" val="104014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 Footer 3">
  <p:cSld name="Blue Footer 3">
    <p:spTree>
      <p:nvGrpSpPr>
        <p:cNvPr id="1" name="Shape 63"/>
        <p:cNvGrpSpPr/>
        <p:nvPr/>
      </p:nvGrpSpPr>
      <p:grpSpPr>
        <a:xfrm>
          <a:off x="0" y="0"/>
          <a:ext cx="0" cy="0"/>
          <a:chOff x="0" y="0"/>
          <a:chExt cx="0" cy="0"/>
        </a:xfrm>
      </p:grpSpPr>
      <p:sp>
        <p:nvSpPr>
          <p:cNvPr id="64" name="Google Shape;64;p20"/>
          <p:cNvSpPr/>
          <p:nvPr/>
        </p:nvSpPr>
        <p:spPr>
          <a:xfrm>
            <a:off x="0" y="6376858"/>
            <a:ext cx="12192000" cy="481142"/>
          </a:xfrm>
          <a:prstGeom prst="rect">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body" idx="1"/>
          </p:nvPr>
        </p:nvSpPr>
        <p:spPr>
          <a:xfrm>
            <a:off x="838200" y="1816747"/>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0"/>
          <p:cNvSpPr txBox="1"/>
          <p:nvPr/>
        </p:nvSpPr>
        <p:spPr>
          <a:xfrm>
            <a:off x="9105123" y="6438999"/>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68" name="Google Shape;68;p20" descr="Shape&#10;&#10;Description automatically generated with medium confidence"/>
          <p:cNvPicPr preferRelativeResize="0"/>
          <p:nvPr/>
        </p:nvPicPr>
        <p:blipFill rotWithShape="1">
          <a:blip r:embed="rId2">
            <a:alphaModFix/>
          </a:blip>
          <a:srcRect/>
          <a:stretch/>
        </p:blipFill>
        <p:spPr>
          <a:xfrm>
            <a:off x="9105123" y="344826"/>
            <a:ext cx="2501170" cy="627190"/>
          </a:xfrm>
          <a:prstGeom prst="rect">
            <a:avLst/>
          </a:prstGeom>
          <a:noFill/>
          <a:ln>
            <a:noFill/>
          </a:ln>
        </p:spPr>
      </p:pic>
    </p:spTree>
    <p:extLst>
      <p:ext uri="{BB962C8B-B14F-4D97-AF65-F5344CB8AC3E}">
        <p14:creationId xmlns:p14="http://schemas.microsoft.com/office/powerpoint/2010/main" val="663963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 Slide 2">
  <p:cSld name="Blue Slide 2">
    <p:spTree>
      <p:nvGrpSpPr>
        <p:cNvPr id="1" name="Shape 69"/>
        <p:cNvGrpSpPr/>
        <p:nvPr/>
      </p:nvGrpSpPr>
      <p:grpSpPr>
        <a:xfrm>
          <a:off x="0" y="0"/>
          <a:ext cx="0" cy="0"/>
          <a:chOff x="0" y="0"/>
          <a:chExt cx="0" cy="0"/>
        </a:xfrm>
      </p:grpSpPr>
      <p:sp>
        <p:nvSpPr>
          <p:cNvPr id="70" name="Google Shape;70;p31"/>
          <p:cNvSpPr/>
          <p:nvPr/>
        </p:nvSpPr>
        <p:spPr>
          <a:xfrm>
            <a:off x="-17131" y="1"/>
            <a:ext cx="12209131" cy="6887864"/>
          </a:xfrm>
          <a:prstGeom prst="rect">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31"/>
          <p:cNvSpPr txBox="1">
            <a:spLocks noGrp="1"/>
          </p:cNvSpPr>
          <p:nvPr>
            <p:ph type="title"/>
          </p:nvPr>
        </p:nvSpPr>
        <p:spPr>
          <a:xfrm>
            <a:off x="1538827" y="1589085"/>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Open Sans SemiBold"/>
              <a:buNone/>
              <a:defRPr sz="4800">
                <a:solidFill>
                  <a:schemeClr val="lt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1"/>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73" name="Google Shape;73;p31" descr="A picture containing text, clipart&#10;&#10;Description automatically generated"/>
          <p:cNvPicPr preferRelativeResize="0"/>
          <p:nvPr/>
        </p:nvPicPr>
        <p:blipFill rotWithShape="1">
          <a:blip r:embed="rId2">
            <a:alphaModFix/>
          </a:blip>
          <a:srcRect/>
          <a:stretch/>
        </p:blipFill>
        <p:spPr>
          <a:xfrm>
            <a:off x="8546865" y="567084"/>
            <a:ext cx="2959532" cy="742127"/>
          </a:xfrm>
          <a:prstGeom prst="rect">
            <a:avLst/>
          </a:prstGeom>
          <a:noFill/>
          <a:ln>
            <a:noFill/>
          </a:ln>
        </p:spPr>
      </p:pic>
    </p:spTree>
    <p:extLst>
      <p:ext uri="{BB962C8B-B14F-4D97-AF65-F5344CB8AC3E}">
        <p14:creationId xmlns:p14="http://schemas.microsoft.com/office/powerpoint/2010/main" val="1224808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a:off x="5611869" y="908990"/>
            <a:ext cx="5638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a:off x="5611868" y="2400301"/>
            <a:ext cx="5741931" cy="37766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7F7F7F"/>
                </a:solidFill>
                <a:latin typeface="Open Sans"/>
                <a:ea typeface="Open Sans"/>
                <a:cs typeface="Open Sans"/>
                <a:sym typeface="Open Sans"/>
              </a:rPr>
              <a:t>|   </a:t>
            </a:r>
            <a:fld id="{00000000-1234-1234-1234-123412341234}" type="slidenum">
              <a:rPr lang="en-US" sz="1200" b="0" i="0" u="none" strike="noStrike" cap="none">
                <a:solidFill>
                  <a:srgbClr val="7F7F7F"/>
                </a:solidFill>
                <a:latin typeface="Open Sans"/>
                <a:ea typeface="Open Sans"/>
                <a:cs typeface="Open Sans"/>
                <a:sym typeface="Open Sans"/>
              </a:rPr>
              <a:t>‹#›</a:t>
            </a:fld>
            <a:endParaRPr sz="1200" b="0" i="0" u="none" strike="noStrike" cap="none">
              <a:solidFill>
                <a:srgbClr val="7F7F7F"/>
              </a:solidFill>
              <a:latin typeface="Open Sans"/>
              <a:ea typeface="Open Sans"/>
              <a:cs typeface="Open Sans"/>
              <a:sym typeface="Open Sans"/>
            </a:endParaRPr>
          </a:p>
        </p:txBody>
      </p:sp>
      <p:pic>
        <p:nvPicPr>
          <p:cNvPr id="78" name="Google Shape;78;p29" descr="Shape&#10;&#10;Description automatically generated with medium confidence"/>
          <p:cNvPicPr preferRelativeResize="0"/>
          <p:nvPr/>
        </p:nvPicPr>
        <p:blipFill rotWithShape="1">
          <a:blip r:embed="rId2">
            <a:alphaModFix/>
          </a:blip>
          <a:srcRect/>
          <a:stretch/>
        </p:blipFill>
        <p:spPr>
          <a:xfrm>
            <a:off x="9523080" y="6353628"/>
            <a:ext cx="1641351" cy="411583"/>
          </a:xfrm>
          <a:prstGeom prst="rect">
            <a:avLst/>
          </a:prstGeom>
          <a:noFill/>
          <a:ln>
            <a:noFill/>
          </a:ln>
        </p:spPr>
      </p:pic>
      <p:pic>
        <p:nvPicPr>
          <p:cNvPr id="79" name="Google Shape;79;p29"/>
          <p:cNvPicPr preferRelativeResize="0"/>
          <p:nvPr/>
        </p:nvPicPr>
        <p:blipFill rotWithShape="1">
          <a:blip r:embed="rId3">
            <a:alphaModFix/>
          </a:blip>
          <a:srcRect/>
          <a:stretch/>
        </p:blipFill>
        <p:spPr>
          <a:xfrm>
            <a:off x="-1275413" y="-1953230"/>
            <a:ext cx="4220181" cy="4220181"/>
          </a:xfrm>
          <a:prstGeom prst="rect">
            <a:avLst/>
          </a:prstGeom>
          <a:noFill/>
          <a:ln>
            <a:noFill/>
          </a:ln>
        </p:spPr>
      </p:pic>
      <p:sp>
        <p:nvSpPr>
          <p:cNvPr id="80" name="Google Shape;80;p29"/>
          <p:cNvSpPr/>
          <p:nvPr/>
        </p:nvSpPr>
        <p:spPr>
          <a:xfrm>
            <a:off x="1213739" y="484276"/>
            <a:ext cx="133350" cy="1333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29"/>
          <p:cNvSpPr/>
          <p:nvPr/>
        </p:nvSpPr>
        <p:spPr>
          <a:xfrm>
            <a:off x="722411" y="259745"/>
            <a:ext cx="224531" cy="224531"/>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44089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Yellow Slide w/ Logo">
  <p:cSld name="Yellow Slide w/ Logo">
    <p:spTree>
      <p:nvGrpSpPr>
        <p:cNvPr id="1" name="Shape 82"/>
        <p:cNvGrpSpPr/>
        <p:nvPr/>
      </p:nvGrpSpPr>
      <p:grpSpPr>
        <a:xfrm>
          <a:off x="0" y="0"/>
          <a:ext cx="0" cy="0"/>
          <a:chOff x="0" y="0"/>
          <a:chExt cx="0" cy="0"/>
        </a:xfrm>
      </p:grpSpPr>
      <p:sp>
        <p:nvSpPr>
          <p:cNvPr id="83" name="Google Shape;83;p26"/>
          <p:cNvSpPr/>
          <p:nvPr/>
        </p:nvSpPr>
        <p:spPr>
          <a:xfrm>
            <a:off x="0" y="1"/>
            <a:ext cx="12192001" cy="6873220"/>
          </a:xfrm>
          <a:prstGeom prst="rect">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26"/>
          <p:cNvSpPr txBox="1">
            <a:spLocks noGrp="1"/>
          </p:cNvSpPr>
          <p:nvPr>
            <p:ph type="title"/>
          </p:nvPr>
        </p:nvSpPr>
        <p:spPr>
          <a:xfrm>
            <a:off x="1171575" y="1822228"/>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Open Sans SemiBold"/>
              <a:buNone/>
              <a:defRPr sz="4800">
                <a:solidFill>
                  <a:schemeClr val="lt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86" name="Google Shape;86;p26" descr="A picture containing text, clipart&#10;&#10;Description automatically generated"/>
          <p:cNvPicPr preferRelativeResize="0"/>
          <p:nvPr/>
        </p:nvPicPr>
        <p:blipFill rotWithShape="1">
          <a:blip r:embed="rId2">
            <a:alphaModFix/>
          </a:blip>
          <a:srcRect/>
          <a:stretch/>
        </p:blipFill>
        <p:spPr>
          <a:xfrm>
            <a:off x="8606447" y="526984"/>
            <a:ext cx="2959532" cy="742127"/>
          </a:xfrm>
          <a:prstGeom prst="rect">
            <a:avLst/>
          </a:prstGeom>
          <a:noFill/>
          <a:ln>
            <a:noFill/>
          </a:ln>
        </p:spPr>
      </p:pic>
    </p:spTree>
    <p:extLst>
      <p:ext uri="{BB962C8B-B14F-4D97-AF65-F5344CB8AC3E}">
        <p14:creationId xmlns:p14="http://schemas.microsoft.com/office/powerpoint/2010/main" val="144622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Yellow Slide">
  <p:cSld name="Yellow Slide">
    <p:spTree>
      <p:nvGrpSpPr>
        <p:cNvPr id="1" name="Shape 87"/>
        <p:cNvGrpSpPr/>
        <p:nvPr/>
      </p:nvGrpSpPr>
      <p:grpSpPr>
        <a:xfrm>
          <a:off x="0" y="0"/>
          <a:ext cx="0" cy="0"/>
          <a:chOff x="0" y="0"/>
          <a:chExt cx="0" cy="0"/>
        </a:xfrm>
      </p:grpSpPr>
      <p:sp>
        <p:nvSpPr>
          <p:cNvPr id="88" name="Google Shape;88;p27"/>
          <p:cNvSpPr/>
          <p:nvPr/>
        </p:nvSpPr>
        <p:spPr>
          <a:xfrm>
            <a:off x="0" y="1"/>
            <a:ext cx="12192001" cy="6873220"/>
          </a:xfrm>
          <a:prstGeom prst="rect">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27"/>
          <p:cNvSpPr txBox="1">
            <a:spLocks noGrp="1"/>
          </p:cNvSpPr>
          <p:nvPr>
            <p:ph type="title"/>
          </p:nvPr>
        </p:nvSpPr>
        <p:spPr>
          <a:xfrm>
            <a:off x="1171575" y="1822228"/>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Open Sans SemiBold"/>
              <a:buNone/>
              <a:defRPr sz="4800">
                <a:solidFill>
                  <a:schemeClr val="lt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7"/>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91" name="Google Shape;91;p27" descr="A picture containing text, clipart&#10;&#10;Description automatically generated"/>
          <p:cNvPicPr preferRelativeResize="0"/>
          <p:nvPr/>
        </p:nvPicPr>
        <p:blipFill rotWithShape="1">
          <a:blip r:embed="rId2">
            <a:alphaModFix/>
          </a:blip>
          <a:srcRect/>
          <a:stretch/>
        </p:blipFill>
        <p:spPr>
          <a:xfrm>
            <a:off x="8606447" y="526984"/>
            <a:ext cx="2959532" cy="742127"/>
          </a:xfrm>
          <a:prstGeom prst="rect">
            <a:avLst/>
          </a:prstGeom>
          <a:noFill/>
          <a:ln>
            <a:noFill/>
          </a:ln>
        </p:spPr>
      </p:pic>
      <p:pic>
        <p:nvPicPr>
          <p:cNvPr id="92" name="Google Shape;92;p27"/>
          <p:cNvPicPr preferRelativeResize="0"/>
          <p:nvPr/>
        </p:nvPicPr>
        <p:blipFill rotWithShape="1">
          <a:blip r:embed="rId3">
            <a:alphaModFix/>
          </a:blip>
          <a:srcRect r="74111"/>
          <a:stretch/>
        </p:blipFill>
        <p:spPr>
          <a:xfrm>
            <a:off x="-1837547" y="4647879"/>
            <a:ext cx="4924425" cy="4775267"/>
          </a:xfrm>
          <a:prstGeom prst="rect">
            <a:avLst/>
          </a:prstGeom>
          <a:noFill/>
          <a:ln>
            <a:noFill/>
          </a:ln>
        </p:spPr>
      </p:pic>
    </p:spTree>
    <p:extLst>
      <p:ext uri="{BB962C8B-B14F-4D97-AF65-F5344CB8AC3E}">
        <p14:creationId xmlns:p14="http://schemas.microsoft.com/office/powerpoint/2010/main" val="2457921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8"/>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7F7F7F"/>
                </a:solidFill>
                <a:latin typeface="Open Sans"/>
                <a:ea typeface="Open Sans"/>
                <a:cs typeface="Open Sans"/>
                <a:sym typeface="Open Sans"/>
              </a:rPr>
              <a:t>|   </a:t>
            </a:r>
            <a:fld id="{00000000-1234-1234-1234-123412341234}" type="slidenum">
              <a:rPr lang="en-US" sz="1200" b="0" i="0" u="none" strike="noStrike" cap="none">
                <a:solidFill>
                  <a:srgbClr val="7F7F7F"/>
                </a:solidFill>
                <a:latin typeface="Open Sans"/>
                <a:ea typeface="Open Sans"/>
                <a:cs typeface="Open Sans"/>
                <a:sym typeface="Open Sans"/>
              </a:rPr>
              <a:t>‹#›</a:t>
            </a:fld>
            <a:endParaRPr sz="1200" b="0" i="0" u="none" strike="noStrike" cap="none">
              <a:solidFill>
                <a:srgbClr val="7F7F7F"/>
              </a:solidFill>
              <a:latin typeface="Open Sans"/>
              <a:ea typeface="Open Sans"/>
              <a:cs typeface="Open Sans"/>
              <a:sym typeface="Open Sans"/>
            </a:endParaRPr>
          </a:p>
        </p:txBody>
      </p:sp>
      <p:pic>
        <p:nvPicPr>
          <p:cNvPr id="97" name="Google Shape;97;p28" descr="Shape&#10;&#10;Description automatically generated with medium confidence"/>
          <p:cNvPicPr preferRelativeResize="0"/>
          <p:nvPr/>
        </p:nvPicPr>
        <p:blipFill rotWithShape="1">
          <a:blip r:embed="rId2">
            <a:alphaModFix/>
          </a:blip>
          <a:srcRect/>
          <a:stretch/>
        </p:blipFill>
        <p:spPr>
          <a:xfrm>
            <a:off x="9523080" y="6353628"/>
            <a:ext cx="1641351" cy="411583"/>
          </a:xfrm>
          <a:prstGeom prst="rect">
            <a:avLst/>
          </a:prstGeom>
          <a:noFill/>
          <a:ln>
            <a:noFill/>
          </a:ln>
        </p:spPr>
      </p:pic>
      <p:pic>
        <p:nvPicPr>
          <p:cNvPr id="98" name="Google Shape;98;p28"/>
          <p:cNvPicPr preferRelativeResize="0"/>
          <p:nvPr/>
        </p:nvPicPr>
        <p:blipFill rotWithShape="1">
          <a:blip r:embed="rId3">
            <a:alphaModFix/>
          </a:blip>
          <a:srcRect/>
          <a:stretch/>
        </p:blipFill>
        <p:spPr>
          <a:xfrm>
            <a:off x="8453437" y="-3254651"/>
            <a:ext cx="6338888" cy="6338888"/>
          </a:xfrm>
          <a:prstGeom prst="rect">
            <a:avLst/>
          </a:prstGeom>
          <a:noFill/>
          <a:ln>
            <a:noFill/>
          </a:ln>
        </p:spPr>
      </p:pic>
    </p:spTree>
    <p:extLst>
      <p:ext uri="{BB962C8B-B14F-4D97-AF65-F5344CB8AC3E}">
        <p14:creationId xmlns:p14="http://schemas.microsoft.com/office/powerpoint/2010/main" val="3841109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ue Slide 1">
  <p:cSld name="Blue Slide 1">
    <p:spTree>
      <p:nvGrpSpPr>
        <p:cNvPr id="1" name="Shape 99"/>
        <p:cNvGrpSpPr/>
        <p:nvPr/>
      </p:nvGrpSpPr>
      <p:grpSpPr>
        <a:xfrm>
          <a:off x="0" y="0"/>
          <a:ext cx="0" cy="0"/>
          <a:chOff x="0" y="0"/>
          <a:chExt cx="0" cy="0"/>
        </a:xfrm>
      </p:grpSpPr>
      <p:sp>
        <p:nvSpPr>
          <p:cNvPr id="100" name="Google Shape;100;p30"/>
          <p:cNvSpPr/>
          <p:nvPr/>
        </p:nvSpPr>
        <p:spPr>
          <a:xfrm>
            <a:off x="-17131" y="1"/>
            <a:ext cx="12209131" cy="6887864"/>
          </a:xfrm>
          <a:prstGeom prst="rect">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0"/>
          <p:cNvSpPr txBox="1">
            <a:spLocks noGrp="1"/>
          </p:cNvSpPr>
          <p:nvPr>
            <p:ph type="title"/>
          </p:nvPr>
        </p:nvSpPr>
        <p:spPr>
          <a:xfrm>
            <a:off x="1538827" y="1589085"/>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800"/>
              <a:buFont typeface="Open Sans SemiBold"/>
              <a:buNone/>
              <a:defRPr sz="4800">
                <a:solidFill>
                  <a:schemeClr val="lt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0"/>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pic>
        <p:nvPicPr>
          <p:cNvPr id="103" name="Google Shape;103;p30" descr="A picture containing text, clipart&#10;&#10;Description automatically generated"/>
          <p:cNvPicPr preferRelativeResize="0"/>
          <p:nvPr/>
        </p:nvPicPr>
        <p:blipFill rotWithShape="1">
          <a:blip r:embed="rId2">
            <a:alphaModFix/>
          </a:blip>
          <a:srcRect/>
          <a:stretch/>
        </p:blipFill>
        <p:spPr>
          <a:xfrm>
            <a:off x="8546865" y="567084"/>
            <a:ext cx="2959532" cy="742127"/>
          </a:xfrm>
          <a:prstGeom prst="rect">
            <a:avLst/>
          </a:prstGeom>
          <a:noFill/>
          <a:ln>
            <a:noFill/>
          </a:ln>
        </p:spPr>
      </p:pic>
      <p:sp>
        <p:nvSpPr>
          <p:cNvPr id="104" name="Google Shape;104;p30"/>
          <p:cNvSpPr/>
          <p:nvPr/>
        </p:nvSpPr>
        <p:spPr>
          <a:xfrm>
            <a:off x="11506397" y="4497640"/>
            <a:ext cx="265468" cy="2654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30"/>
          <p:cNvSpPr/>
          <p:nvPr/>
        </p:nvSpPr>
        <p:spPr>
          <a:xfrm>
            <a:off x="1028076" y="5919891"/>
            <a:ext cx="456967" cy="456967"/>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30"/>
          <p:cNvSpPr/>
          <p:nvPr/>
        </p:nvSpPr>
        <p:spPr>
          <a:xfrm>
            <a:off x="11639131" y="2146468"/>
            <a:ext cx="1071479" cy="107147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0"/>
          <p:cNvSpPr/>
          <p:nvPr/>
        </p:nvSpPr>
        <p:spPr>
          <a:xfrm>
            <a:off x="10954834" y="3479586"/>
            <a:ext cx="469901" cy="469901"/>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30"/>
          <p:cNvSpPr/>
          <p:nvPr/>
        </p:nvSpPr>
        <p:spPr>
          <a:xfrm>
            <a:off x="-342277" y="6045381"/>
            <a:ext cx="1028077" cy="102807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86935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1">
  <p:cSld name="1_Title Slide 1">
    <p:spTree>
      <p:nvGrpSpPr>
        <p:cNvPr id="1" name="Shape 109"/>
        <p:cNvGrpSpPr/>
        <p:nvPr/>
      </p:nvGrpSpPr>
      <p:grpSpPr>
        <a:xfrm>
          <a:off x="0" y="0"/>
          <a:ext cx="0" cy="0"/>
          <a:chOff x="0" y="0"/>
          <a:chExt cx="0" cy="0"/>
        </a:xfrm>
      </p:grpSpPr>
      <p:sp>
        <p:nvSpPr>
          <p:cNvPr id="110" name="Google Shape;110;p18"/>
          <p:cNvSpPr/>
          <p:nvPr/>
        </p:nvSpPr>
        <p:spPr>
          <a:xfrm>
            <a:off x="-1" y="0"/>
            <a:ext cx="12192001" cy="7375351"/>
          </a:xfrm>
          <a:prstGeom prst="rect">
            <a:avLst/>
          </a:prstGeom>
          <a:solidFill>
            <a:srgbClr val="FFF7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18"/>
          <p:cNvPicPr preferRelativeResize="0"/>
          <p:nvPr/>
        </p:nvPicPr>
        <p:blipFill rotWithShape="1">
          <a:blip r:embed="rId2">
            <a:alphaModFix/>
          </a:blip>
          <a:srcRect r="72513"/>
          <a:stretch/>
        </p:blipFill>
        <p:spPr>
          <a:xfrm>
            <a:off x="364815" y="826431"/>
            <a:ext cx="2145478" cy="1976026"/>
          </a:xfrm>
          <a:prstGeom prst="rect">
            <a:avLst/>
          </a:prstGeom>
          <a:noFill/>
          <a:ln>
            <a:noFill/>
          </a:ln>
        </p:spPr>
      </p:pic>
      <p:pic>
        <p:nvPicPr>
          <p:cNvPr id="112" name="Google Shape;112;p18" descr="A group of people posing for a photo&#10;&#10;Description automatically generated with medium confidence"/>
          <p:cNvPicPr preferRelativeResize="0"/>
          <p:nvPr/>
        </p:nvPicPr>
        <p:blipFill rotWithShape="1">
          <a:blip r:embed="rId3">
            <a:alphaModFix/>
          </a:blip>
          <a:srcRect l="6583" t="11586" r="34921" b="18518"/>
          <a:stretch/>
        </p:blipFill>
        <p:spPr>
          <a:xfrm>
            <a:off x="485373" y="937831"/>
            <a:ext cx="4949688" cy="4828255"/>
          </a:xfrm>
          <a:prstGeom prst="rect">
            <a:avLst/>
          </a:prstGeom>
          <a:noFill/>
          <a:ln>
            <a:noFill/>
          </a:ln>
        </p:spPr>
      </p:pic>
      <p:sp>
        <p:nvSpPr>
          <p:cNvPr id="113" name="Google Shape;113;p18"/>
          <p:cNvSpPr/>
          <p:nvPr/>
        </p:nvSpPr>
        <p:spPr>
          <a:xfrm>
            <a:off x="737532" y="5089801"/>
            <a:ext cx="374102" cy="374102"/>
          </a:xfrm>
          <a:prstGeom prst="ellipse">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1274340" y="5460135"/>
            <a:ext cx="178905" cy="178905"/>
          </a:xfrm>
          <a:prstGeom prst="ellipse">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79575" y="1046079"/>
            <a:ext cx="4611757" cy="4611757"/>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18" descr="Shape&#10;&#10;Description automatically generated with medium confidence"/>
          <p:cNvPicPr preferRelativeResize="0"/>
          <p:nvPr/>
        </p:nvPicPr>
        <p:blipFill rotWithShape="1">
          <a:blip r:embed="rId4">
            <a:alphaModFix/>
          </a:blip>
          <a:srcRect/>
          <a:stretch/>
        </p:blipFill>
        <p:spPr>
          <a:xfrm>
            <a:off x="5753666" y="1905000"/>
            <a:ext cx="4203403" cy="1054039"/>
          </a:xfrm>
          <a:prstGeom prst="rect">
            <a:avLst/>
          </a:prstGeom>
          <a:noFill/>
          <a:ln>
            <a:noFill/>
          </a:ln>
        </p:spPr>
      </p:pic>
    </p:spTree>
    <p:extLst>
      <p:ext uri="{BB962C8B-B14F-4D97-AF65-F5344CB8AC3E}">
        <p14:creationId xmlns:p14="http://schemas.microsoft.com/office/powerpoint/2010/main" val="837349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Yellow Footer 2">
  <p:cSld name="Yellow Footer 2">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2"/>
          <p:cNvSpPr/>
          <p:nvPr/>
        </p:nvSpPr>
        <p:spPr>
          <a:xfrm>
            <a:off x="0" y="6376858"/>
            <a:ext cx="12192000" cy="481142"/>
          </a:xfrm>
          <a:prstGeom prst="rect">
            <a:avLst/>
          </a:prstGeom>
          <a:solidFill>
            <a:srgbClr val="FBAB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22"/>
          <p:cNvSpPr txBox="1"/>
          <p:nvPr/>
        </p:nvSpPr>
        <p:spPr>
          <a:xfrm>
            <a:off x="9105123" y="642124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4230351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ight Yellow Slide 2">
  <p:cSld name="Light Yellow Slide 2">
    <p:spTree>
      <p:nvGrpSpPr>
        <p:cNvPr id="1" name="Shape 125"/>
        <p:cNvGrpSpPr/>
        <p:nvPr/>
      </p:nvGrpSpPr>
      <p:grpSpPr>
        <a:xfrm>
          <a:off x="0" y="0"/>
          <a:ext cx="0" cy="0"/>
          <a:chOff x="0" y="0"/>
          <a:chExt cx="0" cy="0"/>
        </a:xfrm>
      </p:grpSpPr>
      <p:pic>
        <p:nvPicPr>
          <p:cNvPr id="126" name="Google Shape;126;p25"/>
          <p:cNvPicPr preferRelativeResize="0"/>
          <p:nvPr/>
        </p:nvPicPr>
        <p:blipFill rotWithShape="1">
          <a:blip r:embed="rId2">
            <a:alphaModFix/>
          </a:blip>
          <a:srcRect/>
          <a:stretch/>
        </p:blipFill>
        <p:spPr>
          <a:xfrm>
            <a:off x="-125541" y="5569013"/>
            <a:ext cx="12443080" cy="1325563"/>
          </a:xfrm>
          <a:prstGeom prst="rect">
            <a:avLst/>
          </a:prstGeom>
          <a:noFill/>
          <a:ln>
            <a:noFill/>
          </a:ln>
        </p:spPr>
      </p:pic>
      <p:sp>
        <p:nvSpPr>
          <p:cNvPr id="127" name="Google Shape;127;p25"/>
          <p:cNvSpPr txBox="1">
            <a:spLocks noGrp="1"/>
          </p:cNvSpPr>
          <p:nvPr>
            <p:ph type="title"/>
          </p:nvPr>
        </p:nvSpPr>
        <p:spPr>
          <a:xfrm>
            <a:off x="962025" y="803053"/>
            <a:ext cx="49244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Open Sans SemiBold"/>
              <a:buNone/>
              <a:defRPr sz="4800">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5"/>
          <p:cNvSpPr txBox="1">
            <a:spLocks noGrp="1"/>
          </p:cNvSpPr>
          <p:nvPr>
            <p:ph type="body" idx="1"/>
          </p:nvPr>
        </p:nvSpPr>
        <p:spPr>
          <a:xfrm>
            <a:off x="962025" y="2265042"/>
            <a:ext cx="1049655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solidFill>
                  <a:schemeClr val="dk1"/>
                </a:solidFill>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solidFill>
                  <a:schemeClr val="dk1"/>
                </a:solidFill>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solidFill>
                  <a:schemeClr val="dk1"/>
                </a:solidFill>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solidFill>
                  <a:schemeClr val="dk1"/>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25"/>
          <p:cNvPicPr preferRelativeResize="0"/>
          <p:nvPr/>
        </p:nvPicPr>
        <p:blipFill rotWithShape="1">
          <a:blip r:embed="rId3">
            <a:alphaModFix/>
          </a:blip>
          <a:srcRect/>
          <a:stretch/>
        </p:blipFill>
        <p:spPr>
          <a:xfrm>
            <a:off x="9917801" y="-1609606"/>
            <a:ext cx="3596452" cy="3596452"/>
          </a:xfrm>
          <a:prstGeom prst="rect">
            <a:avLst/>
          </a:prstGeom>
          <a:noFill/>
          <a:ln>
            <a:noFill/>
          </a:ln>
        </p:spPr>
      </p:pic>
      <p:pic>
        <p:nvPicPr>
          <p:cNvPr id="130" name="Google Shape;130;p25" descr="Shape&#10;&#10;Description automatically generated with medium confidence"/>
          <p:cNvPicPr preferRelativeResize="0"/>
          <p:nvPr/>
        </p:nvPicPr>
        <p:blipFill rotWithShape="1">
          <a:blip r:embed="rId4">
            <a:alphaModFix/>
          </a:blip>
          <a:srcRect/>
          <a:stretch/>
        </p:blipFill>
        <p:spPr>
          <a:xfrm>
            <a:off x="555927" y="524857"/>
            <a:ext cx="2501170" cy="627190"/>
          </a:xfrm>
          <a:prstGeom prst="rect">
            <a:avLst/>
          </a:prstGeom>
          <a:noFill/>
          <a:ln>
            <a:noFill/>
          </a:ln>
        </p:spPr>
      </p:pic>
      <p:sp>
        <p:nvSpPr>
          <p:cNvPr id="131" name="Google Shape;131;p25"/>
          <p:cNvSpPr txBox="1"/>
          <p:nvPr/>
        </p:nvSpPr>
        <p:spPr>
          <a:xfrm>
            <a:off x="9105123" y="6376858"/>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7F7F7F"/>
                </a:solidFill>
                <a:latin typeface="Open Sans"/>
                <a:ea typeface="Open Sans"/>
                <a:cs typeface="Open Sans"/>
                <a:sym typeface="Open Sans"/>
              </a:rPr>
              <a:t>|   </a:t>
            </a:r>
            <a:fld id="{00000000-1234-1234-1234-123412341234}" type="slidenum">
              <a:rPr lang="en-US" sz="1200" b="0" i="0" u="none" strike="noStrike" cap="none">
                <a:solidFill>
                  <a:srgbClr val="7F7F7F"/>
                </a:solidFill>
                <a:latin typeface="Open Sans"/>
                <a:ea typeface="Open Sans"/>
                <a:cs typeface="Open Sans"/>
                <a:sym typeface="Open Sans"/>
              </a:rPr>
              <a:t>‹#›</a:t>
            </a:fld>
            <a:endParaRPr sz="1200" b="0" i="0" u="none" strike="noStrike" cap="none">
              <a:solidFill>
                <a:srgbClr val="7F7F7F"/>
              </a:solidFill>
              <a:latin typeface="Open Sans"/>
              <a:ea typeface="Open Sans"/>
              <a:cs typeface="Open Sans"/>
              <a:sym typeface="Open Sans"/>
            </a:endParaRPr>
          </a:p>
        </p:txBody>
      </p:sp>
    </p:spTree>
    <p:extLst>
      <p:ext uri="{BB962C8B-B14F-4D97-AF65-F5344CB8AC3E}">
        <p14:creationId xmlns:p14="http://schemas.microsoft.com/office/powerpoint/2010/main" val="316101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ue Foot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userDrawn="1"/>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spTree>
    <p:extLst>
      <p:ext uri="{BB962C8B-B14F-4D97-AF65-F5344CB8AC3E}">
        <p14:creationId xmlns:p14="http://schemas.microsoft.com/office/powerpoint/2010/main" val="2029243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ue Footer 2">
  <p:cSld name="Blue Footer 2">
    <p:spTree>
      <p:nvGrpSpPr>
        <p:cNvPr id="1" name="Shape 132"/>
        <p:cNvGrpSpPr/>
        <p:nvPr/>
      </p:nvGrpSpPr>
      <p:grpSpPr>
        <a:xfrm>
          <a:off x="0" y="0"/>
          <a:ext cx="0" cy="0"/>
          <a:chOff x="0" y="0"/>
          <a:chExt cx="0" cy="0"/>
        </a:xfrm>
      </p:grpSpPr>
      <p:sp>
        <p:nvSpPr>
          <p:cNvPr id="133" name="Google Shape;133;p32"/>
          <p:cNvSpPr/>
          <p:nvPr/>
        </p:nvSpPr>
        <p:spPr>
          <a:xfrm>
            <a:off x="0" y="6376858"/>
            <a:ext cx="12192000" cy="481142"/>
          </a:xfrm>
          <a:prstGeom prst="rect">
            <a:avLst/>
          </a:prstGeom>
          <a:solidFill>
            <a:srgbClr val="386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Open Sans SemiBold"/>
              <a:buNone/>
              <a:defRPr>
                <a:solidFill>
                  <a:schemeClr val="dk1"/>
                </a:solidFill>
                <a:latin typeface="Open Sans SemiBold"/>
                <a:ea typeface="Open Sans SemiBold"/>
                <a:cs typeface="Open Sans SemiBold"/>
                <a:sym typeface="Open Sa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2"/>
          <p:cNvSpPr txBox="1">
            <a:spLocks noGrp="1"/>
          </p:cNvSpPr>
          <p:nvPr>
            <p:ph type="body" idx="1"/>
          </p:nvPr>
        </p:nvSpPr>
        <p:spPr>
          <a:xfrm>
            <a:off x="838200" y="1816747"/>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Open Sans"/>
                <a:ea typeface="Open Sans"/>
                <a:cs typeface="Open Sans"/>
                <a:sym typeface="Open Sans"/>
              </a:defRPr>
            </a:lvl1pPr>
            <a:lvl2pPr marL="914400" lvl="1" indent="-381000" algn="l">
              <a:lnSpc>
                <a:spcPct val="90000"/>
              </a:lnSpc>
              <a:spcBef>
                <a:spcPts val="500"/>
              </a:spcBef>
              <a:spcAft>
                <a:spcPts val="0"/>
              </a:spcAft>
              <a:buClr>
                <a:schemeClr val="dk1"/>
              </a:buClr>
              <a:buSzPts val="2400"/>
              <a:buChar char="•"/>
              <a:defRPr>
                <a:latin typeface="Open Sans"/>
                <a:ea typeface="Open Sans"/>
                <a:cs typeface="Open Sans"/>
                <a:sym typeface="Open Sans"/>
              </a:defRPr>
            </a:lvl2pPr>
            <a:lvl3pPr marL="1371600" lvl="2" indent="-355600" algn="l">
              <a:lnSpc>
                <a:spcPct val="90000"/>
              </a:lnSpc>
              <a:spcBef>
                <a:spcPts val="500"/>
              </a:spcBef>
              <a:spcAft>
                <a:spcPts val="0"/>
              </a:spcAft>
              <a:buClr>
                <a:schemeClr val="dk1"/>
              </a:buClr>
              <a:buSzPts val="2000"/>
              <a:buChar char="•"/>
              <a:defRPr>
                <a:latin typeface="Open Sans"/>
                <a:ea typeface="Open Sans"/>
                <a:cs typeface="Open Sans"/>
                <a:sym typeface="Open Sans"/>
              </a:defRPr>
            </a:lvl3pPr>
            <a:lvl4pPr marL="1828800" lvl="3"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4pPr>
            <a:lvl5pPr marL="2286000" lvl="4" indent="-342900" algn="l">
              <a:lnSpc>
                <a:spcPct val="90000"/>
              </a:lnSpc>
              <a:spcBef>
                <a:spcPts val="500"/>
              </a:spcBef>
              <a:spcAft>
                <a:spcPts val="0"/>
              </a:spcAft>
              <a:buClr>
                <a:schemeClr val="dk1"/>
              </a:buClr>
              <a:buSzPts val="18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32"/>
          <p:cNvSpPr txBox="1"/>
          <p:nvPr/>
        </p:nvSpPr>
        <p:spPr>
          <a:xfrm>
            <a:off x="9105123" y="6438999"/>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Open Sans"/>
                <a:ea typeface="Open Sans"/>
                <a:cs typeface="Open Sans"/>
                <a:sym typeface="Open Sans"/>
              </a:rPr>
              <a:t>|   </a:t>
            </a:r>
            <a:fld id="{00000000-1234-1234-1234-123412341234}" type="slidenum">
              <a:rPr lang="en-US" sz="1200" b="0" i="0" u="none" strike="noStrike" cap="none">
                <a:solidFill>
                  <a:schemeClr val="lt1"/>
                </a:solidFill>
                <a:latin typeface="Open Sans"/>
                <a:ea typeface="Open Sans"/>
                <a:cs typeface="Open Sans"/>
                <a:sym typeface="Open Sans"/>
              </a:rPr>
              <a:t>‹#›</a:t>
            </a:fld>
            <a:endParaRPr sz="1200" b="0"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012043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7"/>
        <p:cNvGrpSpPr/>
        <p:nvPr/>
      </p:nvGrpSpPr>
      <p:grpSpPr>
        <a:xfrm>
          <a:off x="0" y="0"/>
          <a:ext cx="0" cy="0"/>
          <a:chOff x="0" y="0"/>
          <a:chExt cx="0" cy="0"/>
        </a:xfrm>
      </p:grpSpPr>
      <p:sp>
        <p:nvSpPr>
          <p:cNvPr id="138" name="Google Shape;1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1836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4"/>
        <p:cNvGrpSpPr/>
        <p:nvPr/>
      </p:nvGrpSpPr>
      <p:grpSpPr>
        <a:xfrm>
          <a:off x="0" y="0"/>
          <a:ext cx="0" cy="0"/>
          <a:chOff x="0" y="0"/>
          <a:chExt cx="0" cy="0"/>
        </a:xfrm>
      </p:grpSpPr>
      <p:sp>
        <p:nvSpPr>
          <p:cNvPr id="145" name="Google Shape;1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7" name="Google Shape;1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9" name="Google Shape;1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7098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96839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346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2"/>
        <p:cNvGrpSpPr/>
        <p:nvPr/>
      </p:nvGrpSpPr>
      <p:grpSpPr>
        <a:xfrm>
          <a:off x="0" y="0"/>
          <a:ext cx="0" cy="0"/>
          <a:chOff x="0" y="0"/>
          <a:chExt cx="0" cy="0"/>
        </a:xfrm>
      </p:grpSpPr>
      <p:sp>
        <p:nvSpPr>
          <p:cNvPr id="163" name="Google Shape;163;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5" name="Google Shape;165;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6" name="Google Shape;16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3649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9"/>
        <p:cNvGrpSpPr/>
        <p:nvPr/>
      </p:nvGrpSpPr>
      <p:grpSpPr>
        <a:xfrm>
          <a:off x="0" y="0"/>
          <a:ext cx="0" cy="0"/>
          <a:chOff x="0" y="0"/>
          <a:chExt cx="0" cy="0"/>
        </a:xfrm>
      </p:grpSpPr>
      <p:sp>
        <p:nvSpPr>
          <p:cNvPr id="170" name="Google Shape;17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8"/>
          <p:cNvSpPr>
            <a:spLocks noGrp="1"/>
          </p:cNvSpPr>
          <p:nvPr>
            <p:ph type="pic" idx="2"/>
          </p:nvPr>
        </p:nvSpPr>
        <p:spPr>
          <a:xfrm>
            <a:off x="5183188" y="987425"/>
            <a:ext cx="6172200" cy="4873625"/>
          </a:xfrm>
          <a:prstGeom prst="rect">
            <a:avLst/>
          </a:prstGeom>
          <a:noFill/>
          <a:ln>
            <a:noFill/>
          </a:ln>
        </p:spPr>
      </p:sp>
      <p:sp>
        <p:nvSpPr>
          <p:cNvPr id="172" name="Google Shape;172;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1291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327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2"/>
        <p:cNvGrpSpPr/>
        <p:nvPr/>
      </p:nvGrpSpPr>
      <p:grpSpPr>
        <a:xfrm>
          <a:off x="0" y="0"/>
          <a:ext cx="0" cy="0"/>
          <a:chOff x="0" y="0"/>
          <a:chExt cx="0" cy="0"/>
        </a:xfrm>
      </p:grpSpPr>
      <p:sp>
        <p:nvSpPr>
          <p:cNvPr id="183" name="Google Shape;183;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875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Foot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userDrawn="1"/>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AAA0C92E-D5E5-4FD9-87C8-72BCDDFDC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420878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Yellow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4582158C-1999-4DEB-91EC-7DF86C83E432}" type="datetime1">
              <a:rPr lang="en-US" smtClean="0"/>
              <a:t>3/13/2023</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userDrawn="1"/>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390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9B51CC0C-D03B-4016-A39F-F016D28B5B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3192" y="6447409"/>
            <a:ext cx="1408263" cy="353134"/>
          </a:xfrm>
          <a:prstGeom prst="rect">
            <a:avLst/>
          </a:prstGeom>
        </p:spPr>
      </p:pic>
    </p:spTree>
    <p:extLst>
      <p:ext uri="{BB962C8B-B14F-4D97-AF65-F5344CB8AC3E}">
        <p14:creationId xmlns:p14="http://schemas.microsoft.com/office/powerpoint/2010/main" val="379165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Yellow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4582158C-1999-4DEB-91EC-7DF86C83E432}" type="datetime1">
              <a:rPr lang="en-US" smtClean="0"/>
              <a:t>3/13/2023</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userDrawn="1"/>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spTree>
    <p:extLst>
      <p:ext uri="{BB962C8B-B14F-4D97-AF65-F5344CB8AC3E}">
        <p14:creationId xmlns:p14="http://schemas.microsoft.com/office/powerpoint/2010/main" val="340257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Yellow Foot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2B9A3-9589-4641-A423-7FF1860BC74E}"/>
              </a:ext>
            </a:extLst>
          </p:cNvPr>
          <p:cNvSpPr>
            <a:spLocks noGrp="1"/>
          </p:cNvSpPr>
          <p:nvPr>
            <p:ph type="dt" sz="half" idx="10"/>
          </p:nvPr>
        </p:nvSpPr>
        <p:spPr/>
        <p:txBody>
          <a:bodyPr/>
          <a:lstStyle/>
          <a:p>
            <a:fld id="{4582158C-1999-4DEB-91EC-7DF86C83E432}" type="datetime1">
              <a:rPr lang="en-US" smtClean="0"/>
              <a:t>3/13/2023</a:t>
            </a:fld>
            <a:endParaRPr lang="en-US"/>
          </a:p>
        </p:txBody>
      </p:sp>
      <p:sp>
        <p:nvSpPr>
          <p:cNvPr id="5" name="Footer Placeholder 4">
            <a:extLst>
              <a:ext uri="{FF2B5EF4-FFF2-40B4-BE49-F238E27FC236}">
                <a16:creationId xmlns:a16="http://schemas.microsoft.com/office/drawing/2014/main" id="{67DC1523-1F50-4547-86C2-AE365F68B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1B788-EBC2-4708-8FEC-5C0D185E77C7}"/>
              </a:ext>
            </a:extLst>
          </p:cNvPr>
          <p:cNvSpPr>
            <a:spLocks noGrp="1"/>
          </p:cNvSpPr>
          <p:nvPr>
            <p:ph type="sldNum" sz="quarter" idx="12"/>
          </p:nvPr>
        </p:nvSpPr>
        <p:spPr/>
        <p:txBody>
          <a:bodyPr/>
          <a:lstStyle/>
          <a:p>
            <a:fld id="{A8212831-CC08-4F37-B6D4-9DDF0EC71A96}" type="slidenum">
              <a:rPr lang="en-US" smtClean="0"/>
              <a:t>‹#›</a:t>
            </a:fld>
            <a:endParaRPr lang="en-US"/>
          </a:p>
        </p:txBody>
      </p:sp>
      <p:sp>
        <p:nvSpPr>
          <p:cNvPr id="7" name="Rectangle 6">
            <a:extLst>
              <a:ext uri="{FF2B5EF4-FFF2-40B4-BE49-F238E27FC236}">
                <a16:creationId xmlns:a16="http://schemas.microsoft.com/office/drawing/2014/main" id="{13BB4386-FDD7-4B4F-8BC2-FDA80EE9EB64}"/>
              </a:ext>
            </a:extLst>
          </p:cNvPr>
          <p:cNvSpPr/>
          <p:nvPr userDrawn="1"/>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212831-CC08-4F37-B6D4-9DDF0EC71A96}" type="slidenum">
              <a:rPr lang="en-US" smtClean="0"/>
              <a:pPr/>
              <a:t>‹#›</a:t>
            </a:fld>
            <a:endParaRPr lang="en-US" dirty="0"/>
          </a:p>
        </p:txBody>
      </p:sp>
      <p:pic>
        <p:nvPicPr>
          <p:cNvPr id="10" name="Picture 9" descr="Shape&#10;&#10;Description automatically generated with medium confidence">
            <a:extLst>
              <a:ext uri="{FF2B5EF4-FFF2-40B4-BE49-F238E27FC236}">
                <a16:creationId xmlns:a16="http://schemas.microsoft.com/office/drawing/2014/main" id="{668F9A97-B38C-4637-BA0A-48B954B35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253763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Yellow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userDrawn="1"/>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68CD994-5690-46C0-B6F6-914E36893F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5540" y="6498454"/>
            <a:ext cx="12443080" cy="528222"/>
          </a:xfrm>
          <a:prstGeom prst="rect">
            <a:avLst/>
          </a:prstGeom>
        </p:spPr>
      </p:pic>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a:xfrm>
            <a:off x="962025" y="803053"/>
            <a:ext cx="4924425" cy="1325563"/>
          </a:xfrm>
        </p:spPr>
        <p:txBody>
          <a:bodyPr>
            <a:normAutofit/>
          </a:bodyPr>
          <a:lstStyle>
            <a:lvl1pPr>
              <a:defRPr sz="4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Headline</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userDrawn="1"/>
        </p:nvSpPr>
        <p:spPr>
          <a:xfrm>
            <a:off x="9105123" y="635780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lumMod val="50000"/>
                  </a:schemeClr>
                </a:solidFill>
              </a:rPr>
              <a:t>|   </a:t>
            </a:r>
            <a:fld id="{A8212831-CC08-4F37-B6D4-9DDF0EC71A96}" type="slidenum">
              <a:rPr lang="en-US" smtClean="0">
                <a:solidFill>
                  <a:schemeClr val="bg1">
                    <a:lumMod val="50000"/>
                  </a:schemeClr>
                </a:solidFill>
              </a:rPr>
              <a:pPr/>
              <a:t>‹#›</a:t>
            </a:fld>
            <a:endParaRPr lang="en-US" dirty="0">
              <a:solidFill>
                <a:schemeClr val="bg1">
                  <a:lumMod val="50000"/>
                </a:schemeClr>
              </a:solidFill>
            </a:endParaRPr>
          </a:p>
        </p:txBody>
      </p:sp>
      <p:sp>
        <p:nvSpPr>
          <p:cNvPr id="18" name="Content Placeholder 2">
            <a:extLst>
              <a:ext uri="{FF2B5EF4-FFF2-40B4-BE49-F238E27FC236}">
                <a16:creationId xmlns:a16="http://schemas.microsoft.com/office/drawing/2014/main" id="{CD9514F2-EB80-4437-8466-949505C71734}"/>
              </a:ext>
            </a:extLst>
          </p:cNvPr>
          <p:cNvSpPr>
            <a:spLocks noGrp="1"/>
          </p:cNvSpPr>
          <p:nvPr>
            <p:ph idx="1"/>
          </p:nvPr>
        </p:nvSpPr>
        <p:spPr>
          <a:xfrm>
            <a:off x="962025" y="2265042"/>
            <a:ext cx="10496550" cy="4351338"/>
          </a:xfrm>
        </p:spPr>
        <p:txBody>
          <a:bodyPr/>
          <a:lstStyle>
            <a:lvl1pPr>
              <a:defRPr>
                <a:solidFill>
                  <a:schemeClr val="tx1"/>
                </a:solidFill>
                <a:latin typeface="Open Sans" pitchFamily="2" charset="0"/>
                <a:ea typeface="Open Sans" pitchFamily="2" charset="0"/>
                <a:cs typeface="Open Sans" pitchFamily="2" charset="0"/>
              </a:defRPr>
            </a:lvl1pPr>
            <a:lvl2pPr>
              <a:defRPr>
                <a:solidFill>
                  <a:schemeClr val="tx1"/>
                </a:solidFill>
                <a:latin typeface="Open Sans" pitchFamily="2" charset="0"/>
                <a:ea typeface="Open Sans" pitchFamily="2" charset="0"/>
                <a:cs typeface="Open Sans" pitchFamily="2" charset="0"/>
              </a:defRPr>
            </a:lvl2pPr>
            <a:lvl3pPr>
              <a:defRPr>
                <a:solidFill>
                  <a:schemeClr val="tx1"/>
                </a:solidFill>
                <a:latin typeface="Open Sans" pitchFamily="2" charset="0"/>
                <a:ea typeface="Open Sans" pitchFamily="2" charset="0"/>
                <a:cs typeface="Open Sans" pitchFamily="2" charset="0"/>
              </a:defRPr>
            </a:lvl3pPr>
            <a:lvl4pPr>
              <a:defRPr>
                <a:solidFill>
                  <a:schemeClr val="tx1"/>
                </a:solidFill>
                <a:latin typeface="Open Sans" pitchFamily="2" charset="0"/>
                <a:ea typeface="Open Sans" pitchFamily="2" charset="0"/>
                <a:cs typeface="Open Sans" pitchFamily="2" charset="0"/>
              </a:defRPr>
            </a:lvl4pPr>
            <a:lvl5pPr>
              <a:defRPr>
                <a:solidFill>
                  <a:schemeClr val="tx1"/>
                </a:solidFill>
                <a:latin typeface="Open Sans" pitchFamily="2" charset="0"/>
                <a:ea typeface="Open Sans" pitchFamily="2" charset="0"/>
                <a:cs typeface="Open Sans"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Shape&#10;&#10;Description automatically generated with medium confidence">
            <a:extLst>
              <a:ext uri="{FF2B5EF4-FFF2-40B4-BE49-F238E27FC236}">
                <a16:creationId xmlns:a16="http://schemas.microsoft.com/office/drawing/2014/main" id="{6D981E25-E152-44AC-B10D-3F8D86343C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8135" y="6348664"/>
            <a:ext cx="1641351" cy="411583"/>
          </a:xfrm>
          <a:prstGeom prst="rect">
            <a:avLst/>
          </a:prstGeom>
        </p:spPr>
      </p:pic>
      <p:pic>
        <p:nvPicPr>
          <p:cNvPr id="6" name="Graphic 5">
            <a:extLst>
              <a:ext uri="{FF2B5EF4-FFF2-40B4-BE49-F238E27FC236}">
                <a16:creationId xmlns:a16="http://schemas.microsoft.com/office/drawing/2014/main" id="{72F7EE34-306E-4A2C-B8C1-F5DE522B30C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191052" y="-2885541"/>
            <a:ext cx="4535046" cy="4535046"/>
          </a:xfrm>
          <a:prstGeom prst="rect">
            <a:avLst/>
          </a:prstGeom>
        </p:spPr>
      </p:pic>
      <p:sp>
        <p:nvSpPr>
          <p:cNvPr id="13" name="Oval 12">
            <a:extLst>
              <a:ext uri="{FF2B5EF4-FFF2-40B4-BE49-F238E27FC236}">
                <a16:creationId xmlns:a16="http://schemas.microsoft.com/office/drawing/2014/main" id="{CC997D28-6FFC-4B2D-A479-291A2C15E419}"/>
              </a:ext>
            </a:extLst>
          </p:cNvPr>
          <p:cNvSpPr/>
          <p:nvPr userDrawn="1"/>
        </p:nvSpPr>
        <p:spPr>
          <a:xfrm>
            <a:off x="11393677" y="241619"/>
            <a:ext cx="236347" cy="236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F9A476C-DFBA-415F-AD5A-22763F91DEEF}"/>
              </a:ext>
            </a:extLst>
          </p:cNvPr>
          <p:cNvSpPr/>
          <p:nvPr userDrawn="1"/>
        </p:nvSpPr>
        <p:spPr>
          <a:xfrm>
            <a:off x="11008311" y="708118"/>
            <a:ext cx="114154" cy="114154"/>
          </a:xfrm>
          <a:prstGeom prst="ellipse">
            <a:avLst/>
          </a:prstGeom>
          <a:solidFill>
            <a:srgbClr val="8F3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772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7BC88-FEAC-4200-8AE5-FE8957549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C4CA1-8DD6-445F-971F-CB4E6DB9E3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BA611-F8B5-460F-95D3-1F65820F9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0153B-5BF5-43E5-A3DF-6A2A561A07ED}" type="datetime1">
              <a:rPr lang="en-US" smtClean="0"/>
              <a:t>3/13/2023</a:t>
            </a:fld>
            <a:endParaRPr lang="en-US"/>
          </a:p>
        </p:txBody>
      </p:sp>
      <p:sp>
        <p:nvSpPr>
          <p:cNvPr id="5" name="Footer Placeholder 4">
            <a:extLst>
              <a:ext uri="{FF2B5EF4-FFF2-40B4-BE49-F238E27FC236}">
                <a16:creationId xmlns:a16="http://schemas.microsoft.com/office/drawing/2014/main" id="{476B8E41-4B8C-4410-9FE8-B2C2F93AF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8D1739-073A-4088-838B-0ECF9C919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12831-CC08-4F37-B6D4-9DDF0EC71A96}" type="slidenum">
              <a:rPr lang="en-US" smtClean="0"/>
              <a:t>‹#›</a:t>
            </a:fld>
            <a:endParaRPr lang="en-US"/>
          </a:p>
        </p:txBody>
      </p:sp>
    </p:spTree>
    <p:extLst>
      <p:ext uri="{BB962C8B-B14F-4D97-AF65-F5344CB8AC3E}">
        <p14:creationId xmlns:p14="http://schemas.microsoft.com/office/powerpoint/2010/main" val="3792616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50" r:id="rId3"/>
    <p:sldLayoutId id="2147483666" r:id="rId4"/>
    <p:sldLayoutId id="2147483670" r:id="rId5"/>
    <p:sldLayoutId id="2147483661" r:id="rId6"/>
    <p:sldLayoutId id="2147483669" r:id="rId7"/>
    <p:sldLayoutId id="2147483671" r:id="rId8"/>
    <p:sldLayoutId id="2147483662" r:id="rId9"/>
    <p:sldLayoutId id="2147483668" r:id="rId10"/>
    <p:sldLayoutId id="2147483665" r:id="rId11"/>
    <p:sldLayoutId id="2147483667" r:id="rId12"/>
    <p:sldLayoutId id="2147483660" r:id="rId13"/>
    <p:sldLayoutId id="2147483664" r:id="rId14"/>
    <p:sldLayoutId id="2147483663" r:id="rId15"/>
    <p:sldLayoutId id="2147483672"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2756260"/>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diagramLayout" Target="../diagrams/layout4.xml"/><Relationship Id="rId7" Type="http://schemas.openxmlformats.org/officeDocument/2006/relationships/image" Target="../media/image46.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41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9A19A17-D665-8408-AF49-863B8B6A23DC}"/>
              </a:ext>
            </a:extLst>
          </p:cNvPr>
          <p:cNvGraphicFramePr>
            <a:graphicFrameLocks noGrp="1"/>
          </p:cNvGraphicFramePr>
          <p:nvPr>
            <p:ph idx="1"/>
            <p:extLst>
              <p:ext uri="{D42A27DB-BD31-4B8C-83A1-F6EECF244321}">
                <p14:modId xmlns:p14="http://schemas.microsoft.com/office/powerpoint/2010/main" val="736450689"/>
              </p:ext>
            </p:extLst>
          </p:nvPr>
        </p:nvGraphicFramePr>
        <p:xfrm>
          <a:off x="838200" y="794657"/>
          <a:ext cx="10755086" cy="5382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Chat bubble with solid fill">
            <a:extLst>
              <a:ext uri="{FF2B5EF4-FFF2-40B4-BE49-F238E27FC236}">
                <a16:creationId xmlns:a16="http://schemas.microsoft.com/office/drawing/2014/main" id="{FC4CDDBC-EBE2-FAC4-C468-E3DC99D169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81041" y="517751"/>
            <a:ext cx="1865059" cy="1865059"/>
          </a:xfrm>
          <a:prstGeom prst="rect">
            <a:avLst/>
          </a:prstGeom>
        </p:spPr>
      </p:pic>
      <p:sp>
        <p:nvSpPr>
          <p:cNvPr id="5" name="TextBox 4">
            <a:extLst>
              <a:ext uri="{FF2B5EF4-FFF2-40B4-BE49-F238E27FC236}">
                <a16:creationId xmlns:a16="http://schemas.microsoft.com/office/drawing/2014/main" id="{FA00E400-4D4F-8080-2C01-F7AB928B2C2C}"/>
              </a:ext>
            </a:extLst>
          </p:cNvPr>
          <p:cNvSpPr txBox="1"/>
          <p:nvPr/>
        </p:nvSpPr>
        <p:spPr>
          <a:xfrm>
            <a:off x="10221684" y="914400"/>
            <a:ext cx="783771" cy="369332"/>
          </a:xfrm>
          <a:prstGeom prst="rect">
            <a:avLst/>
          </a:prstGeom>
          <a:noFill/>
        </p:spPr>
        <p:txBody>
          <a:bodyPr wrap="square" rtlCol="0">
            <a:spAutoFit/>
          </a:bodyPr>
          <a:lstStyle/>
          <a:p>
            <a:r>
              <a:rPr lang="en-US" b="1" dirty="0"/>
              <a:t>CHAT</a:t>
            </a:r>
          </a:p>
        </p:txBody>
      </p:sp>
    </p:spTree>
    <p:extLst>
      <p:ext uri="{BB962C8B-B14F-4D97-AF65-F5344CB8AC3E}">
        <p14:creationId xmlns:p14="http://schemas.microsoft.com/office/powerpoint/2010/main" val="17004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CULTURALLY RESPONSIVE LEADER</a:t>
            </a:r>
          </a:p>
        </p:txBody>
      </p:sp>
      <p:sp>
        <p:nvSpPr>
          <p:cNvPr id="3" name="Speech Bubble: Oval 2">
            <a:extLst>
              <a:ext uri="{FF2B5EF4-FFF2-40B4-BE49-F238E27FC236}">
                <a16:creationId xmlns:a16="http://schemas.microsoft.com/office/drawing/2014/main" id="{6293E836-B510-2BC2-64F6-4154F804BF18}"/>
              </a:ext>
            </a:extLst>
          </p:cNvPr>
          <p:cNvSpPr/>
          <p:nvPr/>
        </p:nvSpPr>
        <p:spPr>
          <a:xfrm rot="1395536">
            <a:off x="10121376" y="2644402"/>
            <a:ext cx="959150" cy="498313"/>
          </a:xfrm>
          <a:prstGeom prst="wedgeEllipse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a:t>
            </a:r>
          </a:p>
        </p:txBody>
      </p:sp>
      <p:sp>
        <p:nvSpPr>
          <p:cNvPr id="7" name="Speech Bubble: Oval 6">
            <a:extLst>
              <a:ext uri="{FF2B5EF4-FFF2-40B4-BE49-F238E27FC236}">
                <a16:creationId xmlns:a16="http://schemas.microsoft.com/office/drawing/2014/main" id="{89B2A4B3-8280-9EC8-AFAE-570B02EAC5CA}"/>
              </a:ext>
            </a:extLst>
          </p:cNvPr>
          <p:cNvSpPr/>
          <p:nvPr/>
        </p:nvSpPr>
        <p:spPr>
          <a:xfrm rot="21181614">
            <a:off x="9614825" y="2108121"/>
            <a:ext cx="1033269" cy="49831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CHAT</a:t>
            </a:r>
          </a:p>
        </p:txBody>
      </p:sp>
      <p:pic>
        <p:nvPicPr>
          <p:cNvPr id="8" name="Picture 7">
            <a:extLst>
              <a:ext uri="{FF2B5EF4-FFF2-40B4-BE49-F238E27FC236}">
                <a16:creationId xmlns:a16="http://schemas.microsoft.com/office/drawing/2014/main" id="{B62B8168-8662-E998-2725-3963D6FEDF24}"/>
              </a:ext>
            </a:extLst>
          </p:cNvPr>
          <p:cNvPicPr>
            <a:picLocks noChangeAspect="1"/>
          </p:cNvPicPr>
          <p:nvPr/>
        </p:nvPicPr>
        <p:blipFill>
          <a:blip r:embed="rId3"/>
          <a:stretch>
            <a:fillRect/>
          </a:stretch>
        </p:blipFill>
        <p:spPr>
          <a:xfrm>
            <a:off x="4285331" y="2047242"/>
            <a:ext cx="3621338" cy="3255546"/>
          </a:xfrm>
          <a:prstGeom prst="rect">
            <a:avLst/>
          </a:prstGeom>
        </p:spPr>
      </p:pic>
    </p:spTree>
    <p:extLst>
      <p:ext uri="{BB962C8B-B14F-4D97-AF65-F5344CB8AC3E}">
        <p14:creationId xmlns:p14="http://schemas.microsoft.com/office/powerpoint/2010/main" val="2479162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A561-7A1D-4905-9156-AE63ABCF5480}"/>
              </a:ext>
            </a:extLst>
          </p:cNvPr>
          <p:cNvSpPr>
            <a:spLocks noGrp="1"/>
          </p:cNvSpPr>
          <p:nvPr>
            <p:ph type="title"/>
          </p:nvPr>
        </p:nvSpPr>
        <p:spPr>
          <a:xfrm>
            <a:off x="3728798" y="2066687"/>
            <a:ext cx="4021831" cy="2339545"/>
          </a:xfrm>
        </p:spPr>
        <p:txBody>
          <a:bodyPr>
            <a:noAutofit/>
          </a:bodyPr>
          <a:lstStyle/>
          <a:p>
            <a:pPr algn="ctr"/>
            <a:r>
              <a:rPr lang="en-US" sz="2000" dirty="0"/>
              <a:t>CULTURALLY RESPONSIVE LEADER</a:t>
            </a:r>
          </a:p>
        </p:txBody>
      </p:sp>
      <p:graphicFrame>
        <p:nvGraphicFramePr>
          <p:cNvPr id="5" name="Content Placeholder 4">
            <a:extLst>
              <a:ext uri="{FF2B5EF4-FFF2-40B4-BE49-F238E27FC236}">
                <a16:creationId xmlns:a16="http://schemas.microsoft.com/office/drawing/2014/main" id="{71BAFF85-300E-4371-A534-23E89CEEE6A3}"/>
              </a:ext>
            </a:extLst>
          </p:cNvPr>
          <p:cNvGraphicFramePr>
            <a:graphicFrameLocks noGrp="1"/>
          </p:cNvGraphicFramePr>
          <p:nvPr>
            <p:ph idx="1"/>
            <p:extLst>
              <p:ext uri="{D42A27DB-BD31-4B8C-83A1-F6EECF244321}">
                <p14:modId xmlns:p14="http://schemas.microsoft.com/office/powerpoint/2010/main" val="2540048735"/>
              </p:ext>
            </p:extLst>
          </p:nvPr>
        </p:nvGraphicFramePr>
        <p:xfrm>
          <a:off x="87085" y="136525"/>
          <a:ext cx="11821885" cy="621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C248948-BF91-4BAC-9B58-1222169F00ED}"/>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292422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410" y="234388"/>
            <a:ext cx="6479421" cy="1049235"/>
          </a:xfrm>
        </p:spPr>
        <p:txBody>
          <a:bodyPr>
            <a:normAutofit/>
          </a:bodyPr>
          <a:lstStyle/>
          <a:p>
            <a:pPr algn="ctr"/>
            <a:r>
              <a:rPr lang="en-US" dirty="0"/>
              <a:t>HIDDEN BIASES</a:t>
            </a:r>
          </a:p>
        </p:txBody>
      </p:sp>
      <p:graphicFrame>
        <p:nvGraphicFramePr>
          <p:cNvPr id="8" name="Content Placeholder 7">
            <a:extLst>
              <a:ext uri="{FF2B5EF4-FFF2-40B4-BE49-F238E27FC236}">
                <a16:creationId xmlns:a16="http://schemas.microsoft.com/office/drawing/2014/main" id="{323E6DEE-A7C8-4924-9973-9F0155F52A9C}"/>
              </a:ext>
            </a:extLst>
          </p:cNvPr>
          <p:cNvGraphicFramePr>
            <a:graphicFrameLocks noGrp="1"/>
          </p:cNvGraphicFramePr>
          <p:nvPr>
            <p:ph idx="1"/>
            <p:extLst>
              <p:ext uri="{D42A27DB-BD31-4B8C-83A1-F6EECF244321}">
                <p14:modId xmlns:p14="http://schemas.microsoft.com/office/powerpoint/2010/main" val="3281412615"/>
              </p:ext>
            </p:extLst>
          </p:nvPr>
        </p:nvGraphicFramePr>
        <p:xfrm>
          <a:off x="2317305" y="942437"/>
          <a:ext cx="6274189" cy="3595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4C0266F-1146-ACF0-2B28-773ECEB457A4}"/>
              </a:ext>
            </a:extLst>
          </p:cNvPr>
          <p:cNvPicPr>
            <a:picLocks noChangeAspect="1"/>
          </p:cNvPicPr>
          <p:nvPr/>
        </p:nvPicPr>
        <p:blipFill>
          <a:blip r:embed="rId8"/>
          <a:stretch>
            <a:fillRect/>
          </a:stretch>
        </p:blipFill>
        <p:spPr>
          <a:xfrm>
            <a:off x="430783" y="234388"/>
            <a:ext cx="2737341" cy="1182727"/>
          </a:xfrm>
          <a:prstGeom prst="rect">
            <a:avLst/>
          </a:prstGeom>
        </p:spPr>
      </p:pic>
      <p:pic>
        <p:nvPicPr>
          <p:cNvPr id="11" name="Picture 10">
            <a:extLst>
              <a:ext uri="{FF2B5EF4-FFF2-40B4-BE49-F238E27FC236}">
                <a16:creationId xmlns:a16="http://schemas.microsoft.com/office/drawing/2014/main" id="{D17216C2-744A-6F02-2AEC-E50F27184824}"/>
              </a:ext>
            </a:extLst>
          </p:cNvPr>
          <p:cNvPicPr>
            <a:picLocks noChangeAspect="1"/>
          </p:cNvPicPr>
          <p:nvPr/>
        </p:nvPicPr>
        <p:blipFill>
          <a:blip r:embed="rId9"/>
          <a:stretch>
            <a:fillRect/>
          </a:stretch>
        </p:blipFill>
        <p:spPr>
          <a:xfrm>
            <a:off x="8491599" y="4603304"/>
            <a:ext cx="1658624" cy="1658624"/>
          </a:xfrm>
          <a:prstGeom prst="rect">
            <a:avLst/>
          </a:prstGeom>
        </p:spPr>
      </p:pic>
      <p:sp>
        <p:nvSpPr>
          <p:cNvPr id="3" name="TextBox 2">
            <a:extLst>
              <a:ext uri="{FF2B5EF4-FFF2-40B4-BE49-F238E27FC236}">
                <a16:creationId xmlns:a16="http://schemas.microsoft.com/office/drawing/2014/main" id="{6F0683EA-4C15-254C-CDDF-848A4B762676}"/>
              </a:ext>
            </a:extLst>
          </p:cNvPr>
          <p:cNvSpPr txBox="1"/>
          <p:nvPr/>
        </p:nvSpPr>
        <p:spPr>
          <a:xfrm>
            <a:off x="6955971" y="4996688"/>
            <a:ext cx="43597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Culture Developer </a:t>
            </a:r>
            <a:r>
              <a:rPr kumimoji="0" lang="en-US" sz="1800" b="1"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Creates a strong culture where learning thrives and </a:t>
            </a:r>
            <a:r>
              <a:rPr kumimoji="0" lang="en-US" sz="18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habits</a:t>
            </a:r>
            <a:r>
              <a:rPr kumimoji="0" lang="en-US" sz="1800" b="1"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for success are developed.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82072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DB23A1-B5BE-6F30-87BF-3F13445E8AB7}"/>
              </a:ext>
            </a:extLst>
          </p:cNvPr>
          <p:cNvSpPr txBox="1">
            <a:spLocks/>
          </p:cNvSpPr>
          <p:nvPr/>
        </p:nvSpPr>
        <p:spPr>
          <a:xfrm>
            <a:off x="1469571" y="1757122"/>
            <a:ext cx="3943351" cy="6368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t>Ant </a:t>
            </a:r>
          </a:p>
          <a:p>
            <a:pPr lvl="1"/>
            <a:r>
              <a:rPr lang="en-US" sz="3200" dirty="0"/>
              <a:t>Spider </a:t>
            </a:r>
          </a:p>
          <a:p>
            <a:pPr lvl="1"/>
            <a:r>
              <a:rPr lang="en-US" sz="3200" dirty="0"/>
              <a:t>Feelers</a:t>
            </a:r>
          </a:p>
          <a:p>
            <a:pPr lvl="1"/>
            <a:r>
              <a:rPr lang="en-US" sz="3200" dirty="0"/>
              <a:t>Web</a:t>
            </a:r>
          </a:p>
          <a:p>
            <a:pPr lvl="1"/>
            <a:r>
              <a:rPr lang="en-US" sz="3200" dirty="0"/>
              <a:t>Fly </a:t>
            </a:r>
          </a:p>
          <a:p>
            <a:pPr lvl="1"/>
            <a:r>
              <a:rPr lang="en-US" sz="3200" dirty="0"/>
              <a:t>Poison </a:t>
            </a:r>
          </a:p>
          <a:p>
            <a:pPr lvl="1"/>
            <a:r>
              <a:rPr lang="en-US" sz="3200" dirty="0"/>
              <a:t>Slimy</a:t>
            </a:r>
          </a:p>
          <a:p>
            <a:pPr lvl="1"/>
            <a:r>
              <a:rPr lang="en-US" sz="3200" dirty="0"/>
              <a:t>Crawl </a:t>
            </a:r>
          </a:p>
          <a:p>
            <a:pPr marL="609585" lvl="1" indent="0">
              <a:buFont typeface="Arial" panose="020B0604020202020204" pitchFamily="34" charset="0"/>
              <a:buNone/>
            </a:pPr>
            <a:r>
              <a:rPr lang="en-US" sz="3200" dirty="0"/>
              <a:t> </a:t>
            </a:r>
          </a:p>
        </p:txBody>
      </p:sp>
      <p:sp>
        <p:nvSpPr>
          <p:cNvPr id="6" name="Content Placeholder 3">
            <a:extLst>
              <a:ext uri="{FF2B5EF4-FFF2-40B4-BE49-F238E27FC236}">
                <a16:creationId xmlns:a16="http://schemas.microsoft.com/office/drawing/2014/main" id="{90E42D94-2C4F-3E00-B09B-C3EA34D07D12}"/>
              </a:ext>
            </a:extLst>
          </p:cNvPr>
          <p:cNvSpPr txBox="1">
            <a:spLocks/>
          </p:cNvSpPr>
          <p:nvPr/>
        </p:nvSpPr>
        <p:spPr>
          <a:xfrm>
            <a:off x="5878286" y="1757122"/>
            <a:ext cx="3886200" cy="407785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467" dirty="0"/>
              <a:t>Bee</a:t>
            </a:r>
          </a:p>
          <a:p>
            <a:pPr lvl="1"/>
            <a:r>
              <a:rPr lang="en-US" sz="3467" dirty="0"/>
              <a:t>Wing 	</a:t>
            </a:r>
          </a:p>
          <a:p>
            <a:pPr lvl="1"/>
            <a:r>
              <a:rPr lang="en-US" sz="3467" dirty="0"/>
              <a:t>Bug</a:t>
            </a:r>
          </a:p>
          <a:p>
            <a:pPr lvl="1"/>
            <a:r>
              <a:rPr lang="en-US" sz="3467" dirty="0"/>
              <a:t>Small</a:t>
            </a:r>
          </a:p>
          <a:p>
            <a:pPr lvl="1"/>
            <a:r>
              <a:rPr lang="en-US" sz="3467" dirty="0"/>
              <a:t>Bite</a:t>
            </a:r>
          </a:p>
          <a:p>
            <a:pPr lvl="1"/>
            <a:r>
              <a:rPr lang="en-US" sz="3467" dirty="0"/>
              <a:t>Fright</a:t>
            </a:r>
          </a:p>
          <a:p>
            <a:pPr lvl="1"/>
            <a:r>
              <a:rPr lang="en-US" sz="3467" dirty="0"/>
              <a:t>Wasp</a:t>
            </a:r>
          </a:p>
          <a:p>
            <a:pPr lvl="1"/>
            <a:r>
              <a:rPr lang="en-US" sz="3467" dirty="0"/>
              <a:t>Creepy </a:t>
            </a:r>
          </a:p>
          <a:p>
            <a:pPr marL="342891" lvl="1" indent="0">
              <a:buFont typeface="Arial" panose="020B0604020202020204" pitchFamily="34" charset="0"/>
              <a:buNone/>
            </a:pPr>
            <a:endParaRPr lang="en-US" dirty="0"/>
          </a:p>
        </p:txBody>
      </p:sp>
      <p:pic>
        <p:nvPicPr>
          <p:cNvPr id="11" name="Picture 10">
            <a:extLst>
              <a:ext uri="{FF2B5EF4-FFF2-40B4-BE49-F238E27FC236}">
                <a16:creationId xmlns:a16="http://schemas.microsoft.com/office/drawing/2014/main" id="{108888AE-92B2-1D97-A783-C6C456174D66}"/>
              </a:ext>
            </a:extLst>
          </p:cNvPr>
          <p:cNvPicPr>
            <a:picLocks noChangeAspect="1"/>
          </p:cNvPicPr>
          <p:nvPr/>
        </p:nvPicPr>
        <p:blipFill>
          <a:blip r:embed="rId2"/>
          <a:stretch>
            <a:fillRect/>
          </a:stretch>
        </p:blipFill>
        <p:spPr>
          <a:xfrm>
            <a:off x="4509615" y="279238"/>
            <a:ext cx="2737341" cy="1182727"/>
          </a:xfrm>
          <a:prstGeom prst="rect">
            <a:avLst/>
          </a:prstGeom>
        </p:spPr>
      </p:pic>
      <p:pic>
        <p:nvPicPr>
          <p:cNvPr id="12" name="Picture 11">
            <a:extLst>
              <a:ext uri="{FF2B5EF4-FFF2-40B4-BE49-F238E27FC236}">
                <a16:creationId xmlns:a16="http://schemas.microsoft.com/office/drawing/2014/main" id="{C6AC2F56-A330-3006-E67A-B1443093B2C1}"/>
              </a:ext>
            </a:extLst>
          </p:cNvPr>
          <p:cNvPicPr>
            <a:picLocks noChangeAspect="1"/>
          </p:cNvPicPr>
          <p:nvPr/>
        </p:nvPicPr>
        <p:blipFill>
          <a:blip r:embed="rId3"/>
          <a:stretch>
            <a:fillRect/>
          </a:stretch>
        </p:blipFill>
        <p:spPr>
          <a:xfrm>
            <a:off x="10026577" y="491551"/>
            <a:ext cx="847417" cy="768163"/>
          </a:xfrm>
          <a:prstGeom prst="rect">
            <a:avLst/>
          </a:prstGeom>
        </p:spPr>
      </p:pic>
    </p:spTree>
    <p:extLst>
      <p:ext uri="{BB962C8B-B14F-4D97-AF65-F5344CB8AC3E}">
        <p14:creationId xmlns:p14="http://schemas.microsoft.com/office/powerpoint/2010/main" val="1880330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5B3056-3C64-AFC2-8521-2353FFD1812F}"/>
              </a:ext>
            </a:extLst>
          </p:cNvPr>
          <p:cNvPicPr>
            <a:picLocks noChangeAspect="1"/>
          </p:cNvPicPr>
          <p:nvPr/>
        </p:nvPicPr>
        <p:blipFill>
          <a:blip r:embed="rId2"/>
          <a:stretch>
            <a:fillRect/>
          </a:stretch>
        </p:blipFill>
        <p:spPr>
          <a:xfrm>
            <a:off x="4372450" y="502430"/>
            <a:ext cx="2859272" cy="1237595"/>
          </a:xfrm>
          <a:prstGeom prst="rect">
            <a:avLst/>
          </a:prstGeom>
        </p:spPr>
      </p:pic>
      <p:graphicFrame>
        <p:nvGraphicFramePr>
          <p:cNvPr id="4" name="Content Placeholder 7">
            <a:extLst>
              <a:ext uri="{FF2B5EF4-FFF2-40B4-BE49-F238E27FC236}">
                <a16:creationId xmlns:a16="http://schemas.microsoft.com/office/drawing/2014/main" id="{785553F3-1477-79CE-C260-FD949FCADCEE}"/>
              </a:ext>
            </a:extLst>
          </p:cNvPr>
          <p:cNvGraphicFramePr>
            <a:graphicFrameLocks noGrp="1"/>
          </p:cNvGraphicFramePr>
          <p:nvPr>
            <p:ph idx="1"/>
            <p:extLst>
              <p:ext uri="{D42A27DB-BD31-4B8C-83A1-F6EECF244321}">
                <p14:modId xmlns:p14="http://schemas.microsoft.com/office/powerpoint/2010/main" val="3424934709"/>
              </p:ext>
            </p:extLst>
          </p:nvPr>
        </p:nvGraphicFramePr>
        <p:xfrm>
          <a:off x="631372" y="1740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43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88E0EF7-1712-4A51-BCAC-4D3F60A4F989}"/>
              </a:ext>
            </a:extLst>
          </p:cNvPr>
          <p:cNvGraphicFramePr>
            <a:graphicFrameLocks noGrp="1"/>
          </p:cNvGraphicFramePr>
          <p:nvPr>
            <p:ph idx="1"/>
            <p:extLst>
              <p:ext uri="{D42A27DB-BD31-4B8C-83A1-F6EECF244321}">
                <p14:modId xmlns:p14="http://schemas.microsoft.com/office/powerpoint/2010/main" val="1405524074"/>
              </p:ext>
            </p:extLst>
          </p:nvPr>
        </p:nvGraphicFramePr>
        <p:xfrm>
          <a:off x="1850036" y="1497257"/>
          <a:ext cx="8491928" cy="4767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8F2A7A8-1D15-92D9-5C38-FEBD0F346A08}"/>
              </a:ext>
            </a:extLst>
          </p:cNvPr>
          <p:cNvPicPr>
            <a:picLocks noChangeAspect="1"/>
          </p:cNvPicPr>
          <p:nvPr/>
        </p:nvPicPr>
        <p:blipFill>
          <a:blip r:embed="rId8"/>
          <a:stretch>
            <a:fillRect/>
          </a:stretch>
        </p:blipFill>
        <p:spPr>
          <a:xfrm>
            <a:off x="10474139" y="816180"/>
            <a:ext cx="847417" cy="768163"/>
          </a:xfrm>
          <a:prstGeom prst="rect">
            <a:avLst/>
          </a:prstGeom>
        </p:spPr>
      </p:pic>
      <p:pic>
        <p:nvPicPr>
          <p:cNvPr id="7" name="Picture 6">
            <a:extLst>
              <a:ext uri="{FF2B5EF4-FFF2-40B4-BE49-F238E27FC236}">
                <a16:creationId xmlns:a16="http://schemas.microsoft.com/office/drawing/2014/main" id="{8FD3B721-C03B-0417-F127-38A2A85FDDD3}"/>
              </a:ext>
            </a:extLst>
          </p:cNvPr>
          <p:cNvPicPr>
            <a:picLocks noChangeAspect="1"/>
          </p:cNvPicPr>
          <p:nvPr/>
        </p:nvPicPr>
        <p:blipFill>
          <a:blip r:embed="rId9"/>
          <a:stretch>
            <a:fillRect/>
          </a:stretch>
        </p:blipFill>
        <p:spPr>
          <a:xfrm>
            <a:off x="4590164" y="543927"/>
            <a:ext cx="2202522" cy="953330"/>
          </a:xfrm>
          <a:prstGeom prst="rect">
            <a:avLst/>
          </a:prstGeom>
        </p:spPr>
      </p:pic>
    </p:spTree>
    <p:extLst>
      <p:ext uri="{BB962C8B-B14F-4D97-AF65-F5344CB8AC3E}">
        <p14:creationId xmlns:p14="http://schemas.microsoft.com/office/powerpoint/2010/main" val="34118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71939"/>
            <a:ext cx="10515600" cy="4351338"/>
          </a:xfrm>
        </p:spPr>
        <p:txBody>
          <a:bodyPr>
            <a:normAutofit/>
          </a:bodyPr>
          <a:lstStyle/>
          <a:p>
            <a:pPr marL="609585" lvl="1" indent="0" algn="ctr">
              <a:buNone/>
            </a:pPr>
            <a:r>
              <a:rPr lang="en-US" dirty="0"/>
              <a:t>Words that should have been </a:t>
            </a:r>
            <a:r>
              <a:rPr lang="en-US" sz="3467" dirty="0">
                <a:solidFill>
                  <a:srgbClr val="0070C0"/>
                </a:solidFill>
              </a:rPr>
              <a:t>copied in blue</a:t>
            </a:r>
            <a:r>
              <a:rPr lang="en-US" dirty="0"/>
              <a:t>: </a:t>
            </a:r>
          </a:p>
          <a:p>
            <a:pPr lvl="1"/>
            <a:endParaRPr lang="en-US" dirty="0"/>
          </a:p>
          <a:p>
            <a:pPr marL="342891" lvl="1" indent="0" algn="ctr">
              <a:buNone/>
            </a:pPr>
            <a:r>
              <a:rPr lang="en-US" dirty="0">
                <a:solidFill>
                  <a:schemeClr val="tx1"/>
                </a:solidFill>
              </a:rPr>
              <a:t>Maple</a:t>
            </a:r>
            <a:r>
              <a:rPr lang="en-US" dirty="0"/>
              <a:t>  </a:t>
            </a:r>
            <a:r>
              <a:rPr lang="en-US" dirty="0">
                <a:solidFill>
                  <a:srgbClr val="0070C0"/>
                </a:solidFill>
              </a:rPr>
              <a:t>Ant</a:t>
            </a:r>
            <a:r>
              <a:rPr lang="en-US" dirty="0"/>
              <a:t>  </a:t>
            </a:r>
            <a:r>
              <a:rPr lang="en-US" dirty="0">
                <a:solidFill>
                  <a:srgbClr val="0070C0"/>
                </a:solidFill>
              </a:rPr>
              <a:t>Poison</a:t>
            </a:r>
            <a:r>
              <a:rPr lang="en-US" dirty="0"/>
              <a:t>  </a:t>
            </a:r>
            <a:r>
              <a:rPr lang="en-US" dirty="0">
                <a:solidFill>
                  <a:srgbClr val="0070C0"/>
                </a:solidFill>
              </a:rPr>
              <a:t>Fly</a:t>
            </a:r>
            <a:r>
              <a:rPr lang="en-US" dirty="0"/>
              <a:t>  </a:t>
            </a:r>
            <a:r>
              <a:rPr lang="en-US" dirty="0">
                <a:solidFill>
                  <a:schemeClr val="tx1"/>
                </a:solidFill>
              </a:rPr>
              <a:t>Stem  Berry  </a:t>
            </a:r>
            <a:r>
              <a:rPr lang="en-US" dirty="0">
                <a:solidFill>
                  <a:srgbClr val="0070C0"/>
                </a:solidFill>
              </a:rPr>
              <a:t>Feelers</a:t>
            </a:r>
            <a:r>
              <a:rPr lang="en-US" dirty="0"/>
              <a:t>  </a:t>
            </a:r>
            <a:r>
              <a:rPr lang="en-US" dirty="0">
                <a:solidFill>
                  <a:srgbClr val="0070C0"/>
                </a:solidFill>
              </a:rPr>
              <a:t>Slimy</a:t>
            </a:r>
            <a:r>
              <a:rPr lang="en-US" dirty="0"/>
              <a:t>  </a:t>
            </a:r>
            <a:r>
              <a:rPr lang="en-US" dirty="0">
                <a:solidFill>
                  <a:schemeClr val="tx1"/>
                </a:solidFill>
              </a:rPr>
              <a:t>Birch</a:t>
            </a:r>
            <a:r>
              <a:rPr lang="en-US" dirty="0"/>
              <a:t>  </a:t>
            </a:r>
            <a:r>
              <a:rPr lang="en-US" dirty="0">
                <a:solidFill>
                  <a:srgbClr val="0070C0"/>
                </a:solidFill>
              </a:rPr>
              <a:t>Wing</a:t>
            </a:r>
            <a:r>
              <a:rPr lang="en-US" dirty="0"/>
              <a:t>  </a:t>
            </a:r>
            <a:r>
              <a:rPr lang="en-US" dirty="0">
                <a:solidFill>
                  <a:schemeClr val="tx1"/>
                </a:solidFill>
              </a:rPr>
              <a:t>Leaves  Tree Roots  </a:t>
            </a:r>
            <a:r>
              <a:rPr lang="en-US" dirty="0">
                <a:solidFill>
                  <a:srgbClr val="0070C0"/>
                </a:solidFill>
              </a:rPr>
              <a:t>Bite</a:t>
            </a:r>
            <a:r>
              <a:rPr lang="en-US" dirty="0"/>
              <a:t>  </a:t>
            </a:r>
            <a:r>
              <a:rPr lang="en-US" dirty="0">
                <a:solidFill>
                  <a:srgbClr val="0070C0"/>
                </a:solidFill>
              </a:rPr>
              <a:t>Web</a:t>
            </a:r>
            <a:r>
              <a:rPr lang="en-US" dirty="0"/>
              <a:t>  </a:t>
            </a:r>
            <a:r>
              <a:rPr lang="en-US" dirty="0">
                <a:solidFill>
                  <a:srgbClr val="0070C0"/>
                </a:solidFill>
              </a:rPr>
              <a:t>Bug </a:t>
            </a:r>
            <a:r>
              <a:rPr lang="en-US" dirty="0"/>
              <a:t> </a:t>
            </a:r>
            <a:r>
              <a:rPr lang="en-US" dirty="0">
                <a:solidFill>
                  <a:srgbClr val="0070C0"/>
                </a:solidFill>
              </a:rPr>
              <a:t>Small</a:t>
            </a:r>
            <a:r>
              <a:rPr lang="en-US" dirty="0"/>
              <a:t>  </a:t>
            </a:r>
            <a:r>
              <a:rPr lang="en-US" dirty="0">
                <a:solidFill>
                  <a:schemeClr val="tx1"/>
                </a:solidFill>
              </a:rPr>
              <a:t>Oak  </a:t>
            </a:r>
            <a:r>
              <a:rPr lang="en-US" dirty="0">
                <a:solidFill>
                  <a:srgbClr val="0070C0"/>
                </a:solidFill>
              </a:rPr>
              <a:t>Crawl</a:t>
            </a:r>
            <a:r>
              <a:rPr lang="en-US" dirty="0"/>
              <a:t> </a:t>
            </a:r>
            <a:r>
              <a:rPr lang="en-US" dirty="0">
                <a:solidFill>
                  <a:schemeClr val="tx1"/>
                </a:solidFill>
              </a:rPr>
              <a:t>Acorn</a:t>
            </a:r>
            <a:r>
              <a:rPr lang="en-US" dirty="0"/>
              <a:t>  </a:t>
            </a:r>
            <a:r>
              <a:rPr lang="en-US" dirty="0">
                <a:solidFill>
                  <a:srgbClr val="0070C0"/>
                </a:solidFill>
              </a:rPr>
              <a:t>Wasp </a:t>
            </a:r>
            <a:r>
              <a:rPr lang="en-US" dirty="0"/>
              <a:t> </a:t>
            </a:r>
            <a:r>
              <a:rPr lang="en-US" dirty="0">
                <a:solidFill>
                  <a:schemeClr val="tx1"/>
                </a:solidFill>
              </a:rPr>
              <a:t>Branch  Insect  </a:t>
            </a:r>
            <a:r>
              <a:rPr lang="en-US" dirty="0">
                <a:solidFill>
                  <a:srgbClr val="0070C0"/>
                </a:solidFill>
              </a:rPr>
              <a:t>Bee</a:t>
            </a:r>
            <a:r>
              <a:rPr lang="en-US" dirty="0"/>
              <a:t>  </a:t>
            </a:r>
            <a:r>
              <a:rPr lang="en-US" dirty="0">
                <a:solidFill>
                  <a:schemeClr val="tx1"/>
                </a:solidFill>
              </a:rPr>
              <a:t>Willow</a:t>
            </a:r>
            <a:r>
              <a:rPr lang="en-US" dirty="0"/>
              <a:t> </a:t>
            </a:r>
            <a:r>
              <a:rPr lang="en-US" dirty="0">
                <a:solidFill>
                  <a:srgbClr val="0070C0"/>
                </a:solidFill>
              </a:rPr>
              <a:t>Fright</a:t>
            </a:r>
            <a:r>
              <a:rPr lang="en-US" dirty="0"/>
              <a:t>  </a:t>
            </a:r>
            <a:r>
              <a:rPr lang="en-US" dirty="0">
                <a:solidFill>
                  <a:srgbClr val="0070C0"/>
                </a:solidFill>
              </a:rPr>
              <a:t>Spider</a:t>
            </a:r>
            <a:r>
              <a:rPr lang="en-US" dirty="0"/>
              <a:t>  </a:t>
            </a:r>
            <a:r>
              <a:rPr lang="en-US" dirty="0">
                <a:solidFill>
                  <a:schemeClr val="tx1"/>
                </a:solidFill>
              </a:rPr>
              <a:t>Pine </a:t>
            </a:r>
            <a:r>
              <a:rPr lang="en-US" dirty="0"/>
              <a:t> </a:t>
            </a:r>
            <a:r>
              <a:rPr lang="en-US" dirty="0">
                <a:solidFill>
                  <a:srgbClr val="0070C0"/>
                </a:solidFill>
              </a:rPr>
              <a:t>Creepy</a:t>
            </a:r>
          </a:p>
          <a:p>
            <a:pPr marL="457189" lvl="1" indent="0">
              <a:buNone/>
            </a:pPr>
            <a:endParaRPr lang="en-US" dirty="0"/>
          </a:p>
          <a:p>
            <a:pPr marL="457189" lvl="1" indent="0" algn="ctr">
              <a:buNone/>
            </a:pPr>
            <a:r>
              <a:rPr lang="en-US" dirty="0">
                <a:solidFill>
                  <a:srgbClr val="C00000"/>
                </a:solidFill>
              </a:rPr>
              <a:t>Do you have False Memory Mindbug ?</a:t>
            </a:r>
          </a:p>
        </p:txBody>
      </p:sp>
      <p:pic>
        <p:nvPicPr>
          <p:cNvPr id="4" name="Picture 3">
            <a:extLst>
              <a:ext uri="{FF2B5EF4-FFF2-40B4-BE49-F238E27FC236}">
                <a16:creationId xmlns:a16="http://schemas.microsoft.com/office/drawing/2014/main" id="{CC1B994B-0E58-0A49-C043-BB079D745FB6}"/>
              </a:ext>
            </a:extLst>
          </p:cNvPr>
          <p:cNvPicPr>
            <a:picLocks noChangeAspect="1"/>
          </p:cNvPicPr>
          <p:nvPr/>
        </p:nvPicPr>
        <p:blipFill>
          <a:blip r:embed="rId3"/>
          <a:stretch>
            <a:fillRect/>
          </a:stretch>
        </p:blipFill>
        <p:spPr>
          <a:xfrm>
            <a:off x="4481307" y="665716"/>
            <a:ext cx="2859272" cy="1237595"/>
          </a:xfrm>
          <a:prstGeom prst="rect">
            <a:avLst/>
          </a:prstGeom>
        </p:spPr>
      </p:pic>
    </p:spTree>
    <p:extLst>
      <p:ext uri="{BB962C8B-B14F-4D97-AF65-F5344CB8AC3E}">
        <p14:creationId xmlns:p14="http://schemas.microsoft.com/office/powerpoint/2010/main" val="9076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D200-13CE-4FC6-9877-5FA58788BF73}"/>
              </a:ext>
            </a:extLst>
          </p:cNvPr>
          <p:cNvSpPr>
            <a:spLocks noGrp="1"/>
          </p:cNvSpPr>
          <p:nvPr>
            <p:ph type="title"/>
          </p:nvPr>
        </p:nvSpPr>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Measuring Your Biases</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77EF87C-7A7D-C4ED-27CE-CA8361A6F5D4}"/>
              </a:ext>
            </a:extLst>
          </p:cNvPr>
          <p:cNvSpPr txBox="1"/>
          <p:nvPr/>
        </p:nvSpPr>
        <p:spPr>
          <a:xfrm flipH="1">
            <a:off x="838199" y="1690688"/>
            <a:ext cx="10395857" cy="1653722"/>
          </a:xfrm>
          <a:prstGeom prst="rect">
            <a:avLst/>
          </a:prstGeom>
          <a:noFill/>
        </p:spPr>
        <p:txBody>
          <a:bodyPr wrap="square" rtlCol="0">
            <a:spAutoFit/>
          </a:bodyPr>
          <a:lstStyle/>
          <a:p>
            <a:pPr marL="0" marR="0" indent="0">
              <a:lnSpc>
                <a:spcPct val="107000"/>
              </a:lnSpc>
              <a:spcBef>
                <a:spcPts val="0"/>
              </a:spcBef>
              <a:spcAft>
                <a:spcPts val="800"/>
              </a:spcAft>
              <a:buNone/>
            </a:pPr>
            <a:r>
              <a:rPr lang="en-US" sz="2400" dirty="0">
                <a:latin typeface="Open Sans" panose="020B0606030504020204" pitchFamily="34" charset="0"/>
                <a:ea typeface="Open Sans" panose="020B0606030504020204" pitchFamily="34" charset="0"/>
                <a:cs typeface="Open Sans" panose="020B0606030504020204" pitchFamily="34" charset="0"/>
              </a:rPr>
              <a:t>An effective way to begin the process of engaging with implicit biases on a conscious level is to identify those biases. The Implicit Association Test (IAT) can be a helpful way to start the process. Select an Implicit Association Test based on an area you are interested in exploring. </a:t>
            </a:r>
          </a:p>
        </p:txBody>
      </p:sp>
      <p:sp>
        <p:nvSpPr>
          <p:cNvPr id="8" name="TextBox 7">
            <a:extLst>
              <a:ext uri="{FF2B5EF4-FFF2-40B4-BE49-F238E27FC236}">
                <a16:creationId xmlns:a16="http://schemas.microsoft.com/office/drawing/2014/main" id="{FB211F53-B36A-8C0E-6BCA-F068C817E264}"/>
              </a:ext>
            </a:extLst>
          </p:cNvPr>
          <p:cNvSpPr txBox="1"/>
          <p:nvPr/>
        </p:nvSpPr>
        <p:spPr>
          <a:xfrm>
            <a:off x="4767944" y="5960319"/>
            <a:ext cx="7304314" cy="369332"/>
          </a:xfrm>
          <a:prstGeom prst="rect">
            <a:avLst/>
          </a:prstGeom>
          <a:noFill/>
        </p:spPr>
        <p:txBody>
          <a:bodyPr wrap="square">
            <a:spAutoFit/>
          </a:bodyPr>
          <a:lstStyle/>
          <a:p>
            <a:r>
              <a:rPr lang="en-US" dirty="0"/>
              <a:t>*</a:t>
            </a:r>
            <a:r>
              <a:rPr lang="en-US" b="1" dirty="0"/>
              <a:t>Link will be listed in chat at the end of webinar to explore later.</a:t>
            </a:r>
          </a:p>
        </p:txBody>
      </p:sp>
    </p:spTree>
    <p:extLst>
      <p:ext uri="{BB962C8B-B14F-4D97-AF65-F5344CB8AC3E}">
        <p14:creationId xmlns:p14="http://schemas.microsoft.com/office/powerpoint/2010/main" val="241000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8D200-13CE-4FC6-9877-5FA58788BF73}"/>
              </a:ext>
            </a:extLst>
          </p:cNvPr>
          <p:cNvSpPr>
            <a:spLocks noGrp="1"/>
          </p:cNvSpPr>
          <p:nvPr>
            <p:ph type="title"/>
          </p:nvPr>
        </p:nvSpPr>
        <p:spPr>
          <a:xfrm>
            <a:off x="956826" y="1112969"/>
            <a:ext cx="3937298" cy="4166010"/>
          </a:xfrm>
        </p:spPr>
        <p:txBody>
          <a:bodyPr>
            <a:normAutofit/>
          </a:bodyPr>
          <a:lstStyle/>
          <a:p>
            <a: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t>Overcoming </a:t>
            </a: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C4A23DE3-B6EB-A484-AD39-ED4A922881B0}"/>
              </a:ext>
            </a:extLst>
          </p:cNvPr>
          <p:cNvSpPr txBox="1"/>
          <p:nvPr/>
        </p:nvSpPr>
        <p:spPr>
          <a:xfrm>
            <a:off x="5698912" y="1112969"/>
            <a:ext cx="6096000" cy="5078313"/>
          </a:xfrm>
          <a:prstGeom prst="rect">
            <a:avLst/>
          </a:prstGeom>
          <a:noFill/>
        </p:spPr>
        <p:txBody>
          <a:bodyPr wrap="square">
            <a:spAutoFit/>
          </a:bodyPr>
          <a:lstStyle/>
          <a:p>
            <a:r>
              <a:rPr lang="en-US" sz="1800" b="1" dirty="0"/>
              <a:t>Introspection:</a:t>
            </a:r>
            <a:r>
              <a:rPr lang="en-US" sz="1800" dirty="0"/>
              <a:t> Set aside time to understand your biases </a:t>
            </a:r>
          </a:p>
          <a:p>
            <a:r>
              <a:rPr lang="en-US" sz="1800" b="1" dirty="0"/>
              <a:t>Mindfulness:</a:t>
            </a:r>
            <a:r>
              <a:rPr lang="en-US" sz="1800" dirty="0"/>
              <a:t> Once you understand the biases you hold, be mindful that you’re more likely to give in to them when you’re under pressure or need to make quick decisions.</a:t>
            </a:r>
          </a:p>
          <a:p>
            <a:r>
              <a:rPr lang="en-US" sz="1800" b="1" dirty="0"/>
              <a:t>Perspective-Taking:</a:t>
            </a:r>
            <a:r>
              <a:rPr lang="en-US" sz="1800" dirty="0"/>
              <a:t> If you think you may be stereotyping people or groups, imagine what it would feel like for others to stereotype you.</a:t>
            </a:r>
          </a:p>
          <a:p>
            <a:r>
              <a:rPr lang="en-US" sz="1800" b="1" dirty="0"/>
              <a:t>Learn to Slow Down:</a:t>
            </a:r>
            <a:r>
              <a:rPr lang="en-US" sz="1800" dirty="0"/>
              <a:t> Before jumping to conclusions about others, remind yourself of positive examples of people </a:t>
            </a:r>
          </a:p>
          <a:p>
            <a:r>
              <a:rPr lang="en-US" sz="1800" b="1" dirty="0"/>
              <a:t>Individualization:</a:t>
            </a:r>
            <a:r>
              <a:rPr lang="en-US" sz="1800" dirty="0"/>
              <a:t> Remind yourself that all people have individual characteristics that are separate from others within their group</a:t>
            </a:r>
          </a:p>
          <a:p>
            <a:r>
              <a:rPr lang="en-US" sz="1800" b="1" dirty="0"/>
              <a:t>Check Your Messaging:</a:t>
            </a:r>
            <a:r>
              <a:rPr lang="en-US" sz="1800" dirty="0"/>
              <a:t> Instead of telling yourself that you don’t see people based on their color, class, or sexual orientation, learn to use statements that embrace inclusivity. </a:t>
            </a:r>
          </a:p>
          <a:p>
            <a:r>
              <a:rPr lang="en-US" sz="1800" b="1" dirty="0"/>
              <a:t>Institutionalize Fairness:</a:t>
            </a:r>
            <a:r>
              <a:rPr lang="en-US" sz="1800" dirty="0"/>
              <a:t> Learn to embrace and support diversity. </a:t>
            </a:r>
          </a:p>
          <a:p>
            <a:r>
              <a:rPr lang="en-US" sz="1800" b="1" dirty="0"/>
              <a:t>Take Two:</a:t>
            </a:r>
            <a:r>
              <a:rPr lang="en-US" sz="1800" dirty="0"/>
              <a:t> Overcoming biases takes time. </a:t>
            </a:r>
          </a:p>
        </p:txBody>
      </p:sp>
    </p:spTree>
    <p:extLst>
      <p:ext uri="{BB962C8B-B14F-4D97-AF65-F5344CB8AC3E}">
        <p14:creationId xmlns:p14="http://schemas.microsoft.com/office/powerpoint/2010/main" val="233830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AF15BB0-259F-A9C0-119E-1AEBE6292064}"/>
              </a:ext>
            </a:extLst>
          </p:cNvPr>
          <p:cNvGraphicFramePr>
            <a:graphicFrameLocks noGrp="1"/>
          </p:cNvGraphicFramePr>
          <p:nvPr>
            <p:ph idx="1"/>
            <p:extLst>
              <p:ext uri="{D42A27DB-BD31-4B8C-83A1-F6EECF244321}">
                <p14:modId xmlns:p14="http://schemas.microsoft.com/office/powerpoint/2010/main" val="1941416826"/>
              </p:ext>
            </p:extLst>
          </p:nvPr>
        </p:nvGraphicFramePr>
        <p:xfrm>
          <a:off x="838199" y="696686"/>
          <a:ext cx="10776857" cy="5480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6434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2EC1-0F7A-4209-8FEC-43B96976E8DE}"/>
              </a:ext>
            </a:extLst>
          </p:cNvPr>
          <p:cNvSpPr>
            <a:spLocks noGrp="1"/>
          </p:cNvSpPr>
          <p:nvPr>
            <p:ph type="title"/>
          </p:nvPr>
        </p:nvSpPr>
        <p:spPr/>
        <p:txBody>
          <a:bodyPr/>
          <a:lstStyle/>
          <a:p>
            <a:pPr algn="ctr"/>
            <a:r>
              <a:rPr lang="en-US" dirty="0"/>
              <a:t>IDENTITY DIMENSIONS ACTIVITY </a:t>
            </a:r>
          </a:p>
        </p:txBody>
      </p:sp>
      <p:sp>
        <p:nvSpPr>
          <p:cNvPr id="7" name="TextBox 6">
            <a:extLst>
              <a:ext uri="{FF2B5EF4-FFF2-40B4-BE49-F238E27FC236}">
                <a16:creationId xmlns:a16="http://schemas.microsoft.com/office/drawing/2014/main" id="{45B6D09F-FB8C-FABA-CBC8-A844A9FB06EE}"/>
              </a:ext>
            </a:extLst>
          </p:cNvPr>
          <p:cNvSpPr txBox="1"/>
          <p:nvPr/>
        </p:nvSpPr>
        <p:spPr>
          <a:xfrm>
            <a:off x="838200" y="1872343"/>
            <a:ext cx="3265714" cy="2308324"/>
          </a:xfrm>
          <a:prstGeom prst="rect">
            <a:avLst/>
          </a:prstGeom>
          <a:noFill/>
        </p:spPr>
        <p:txBody>
          <a:bodyPr wrap="square" rtlCol="0">
            <a:spAutoFit/>
          </a:bodyPr>
          <a:lstStyle/>
          <a:p>
            <a:r>
              <a:rPr lang="en-US" b="1" u="sng" dirty="0">
                <a:latin typeface="Open Sans" panose="020B0606030504020204" pitchFamily="34" charset="0"/>
                <a:ea typeface="Open Sans" panose="020B0606030504020204" pitchFamily="34" charset="0"/>
                <a:cs typeface="Open Sans" panose="020B0606030504020204" pitchFamily="34" charset="0"/>
              </a:rPr>
              <a:t>Identity Dimensions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Gender</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Race and Ethnicity</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Languages spoken</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Interest &amp; Hobbies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Religion/Spiritual Beliefs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Family</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Preferred Types of Music</a:t>
            </a:r>
          </a:p>
        </p:txBody>
      </p:sp>
      <p:sp>
        <p:nvSpPr>
          <p:cNvPr id="10" name="TextBox 9">
            <a:extLst>
              <a:ext uri="{FF2B5EF4-FFF2-40B4-BE49-F238E27FC236}">
                <a16:creationId xmlns:a16="http://schemas.microsoft.com/office/drawing/2014/main" id="{A6DCCF6A-7A04-F986-9752-D752EF86018A}"/>
              </a:ext>
            </a:extLst>
          </p:cNvPr>
          <p:cNvSpPr txBox="1"/>
          <p:nvPr/>
        </p:nvSpPr>
        <p:spPr>
          <a:xfrm>
            <a:off x="8144105" y="1797655"/>
            <a:ext cx="3476618" cy="2308324"/>
          </a:xfrm>
          <a:prstGeom prst="rect">
            <a:avLst/>
          </a:prstGeom>
          <a:noFill/>
        </p:spPr>
        <p:txBody>
          <a:bodyPr wrap="square" rtlCol="0">
            <a:spAutoFit/>
          </a:bodyPr>
          <a:lstStyle/>
          <a:p>
            <a:r>
              <a:rPr lang="en-US" b="1" u="sng" dirty="0">
                <a:latin typeface="Open Sans" panose="020B0606030504020204" pitchFamily="34" charset="0"/>
                <a:ea typeface="Open Sans" panose="020B0606030504020204" pitchFamily="34" charset="0"/>
                <a:cs typeface="Open Sans" panose="020B0606030504020204" pitchFamily="34" charset="0"/>
              </a:rPr>
              <a:t>Identity Dimensions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Age</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Sexual Orientation</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Physical Characteristics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Economic Class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Favorite Foods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Preferred Sports; participant of viewing</a:t>
            </a:r>
          </a:p>
        </p:txBody>
      </p:sp>
      <p:sp>
        <p:nvSpPr>
          <p:cNvPr id="11" name="TextBox 10">
            <a:extLst>
              <a:ext uri="{FF2B5EF4-FFF2-40B4-BE49-F238E27FC236}">
                <a16:creationId xmlns:a16="http://schemas.microsoft.com/office/drawing/2014/main" id="{308EDBCE-63D7-B4B9-CC3A-4F1C30F0ACC5}"/>
              </a:ext>
            </a:extLst>
          </p:cNvPr>
          <p:cNvSpPr txBox="1"/>
          <p:nvPr/>
        </p:nvSpPr>
        <p:spPr>
          <a:xfrm>
            <a:off x="4178746" y="4775219"/>
            <a:ext cx="4939410"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Use the identity Dimension  to Complete</a:t>
            </a:r>
          </a:p>
        </p:txBody>
      </p:sp>
      <p:sp>
        <p:nvSpPr>
          <p:cNvPr id="12" name="TextBox 11">
            <a:extLst>
              <a:ext uri="{FF2B5EF4-FFF2-40B4-BE49-F238E27FC236}">
                <a16:creationId xmlns:a16="http://schemas.microsoft.com/office/drawing/2014/main" id="{53A405C7-CA6C-E2FC-C490-06E3127B5FAD}"/>
              </a:ext>
            </a:extLst>
          </p:cNvPr>
          <p:cNvSpPr txBox="1"/>
          <p:nvPr/>
        </p:nvSpPr>
        <p:spPr>
          <a:xfrm>
            <a:off x="1033457" y="5075127"/>
            <a:ext cx="10429199" cy="1477328"/>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Think about….</a:t>
            </a:r>
          </a:p>
          <a:p>
            <a:pPr marL="342900" indent="-342900">
              <a:buFont typeface="+mj-lt"/>
              <a:buAutoNum type="alphaUcPeriod"/>
            </a:pPr>
            <a:r>
              <a:rPr lang="en-US" b="1" dirty="0">
                <a:latin typeface="Open Sans" panose="020B0606030504020204" pitchFamily="34" charset="0"/>
                <a:ea typeface="Open Sans" panose="020B0606030504020204" pitchFamily="34" charset="0"/>
                <a:cs typeface="Open Sans" panose="020B0606030504020204" pitchFamily="34" charset="0"/>
              </a:rPr>
              <a:t>Things that are most important to my personal identity.</a:t>
            </a:r>
          </a:p>
          <a:p>
            <a:pPr marL="342900" indent="-342900">
              <a:buFont typeface="+mj-lt"/>
              <a:buAutoNum type="alphaUcPeriod"/>
            </a:pPr>
            <a:r>
              <a:rPr lang="en-US" b="1" dirty="0">
                <a:latin typeface="Open Sans" panose="020B0606030504020204" pitchFamily="34" charset="0"/>
                <a:ea typeface="Open Sans" panose="020B0606030504020204" pitchFamily="34" charset="0"/>
                <a:cs typeface="Open Sans" panose="020B0606030504020204" pitchFamily="34" charset="0"/>
              </a:rPr>
              <a:t>Things that are less important to my personal identity.</a:t>
            </a:r>
          </a:p>
          <a:p>
            <a:pPr marL="342900" indent="-342900">
              <a:buFont typeface="+mj-lt"/>
              <a:buAutoNum type="alphaUcPeriod"/>
            </a:pPr>
            <a:r>
              <a:rPr lang="en-US" b="1" dirty="0">
                <a:latin typeface="Open Sans" panose="020B0606030504020204" pitchFamily="34" charset="0"/>
                <a:ea typeface="Open Sans" panose="020B0606030504020204" pitchFamily="34" charset="0"/>
                <a:cs typeface="Open Sans" panose="020B0606030504020204" pitchFamily="34" charset="0"/>
              </a:rPr>
              <a:t>Which of these characteristics are visible, and which are invisible?</a:t>
            </a:r>
          </a:p>
          <a:p>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Diagram 12">
            <a:extLst>
              <a:ext uri="{FF2B5EF4-FFF2-40B4-BE49-F238E27FC236}">
                <a16:creationId xmlns:a16="http://schemas.microsoft.com/office/drawing/2014/main" id="{B84781F6-012A-4C0B-9099-B03F694D6FDF}"/>
              </a:ext>
            </a:extLst>
          </p:cNvPr>
          <p:cNvGraphicFramePr/>
          <p:nvPr>
            <p:extLst>
              <p:ext uri="{D42A27DB-BD31-4B8C-83A1-F6EECF244321}">
                <p14:modId xmlns:p14="http://schemas.microsoft.com/office/powerpoint/2010/main" val="2987349230"/>
              </p:ext>
            </p:extLst>
          </p:nvPr>
        </p:nvGraphicFramePr>
        <p:xfrm>
          <a:off x="3780972" y="1579309"/>
          <a:ext cx="4630056" cy="3155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7597AC15-B570-F95F-CFD4-C7ED9501747A}"/>
              </a:ext>
            </a:extLst>
          </p:cNvPr>
          <p:cNvPicPr>
            <a:picLocks noChangeAspect="1"/>
          </p:cNvPicPr>
          <p:nvPr/>
        </p:nvPicPr>
        <p:blipFill>
          <a:blip r:embed="rId8"/>
          <a:stretch>
            <a:fillRect/>
          </a:stretch>
        </p:blipFill>
        <p:spPr>
          <a:xfrm>
            <a:off x="10930091" y="694585"/>
            <a:ext cx="847417" cy="768163"/>
          </a:xfrm>
          <a:prstGeom prst="rect">
            <a:avLst/>
          </a:prstGeom>
        </p:spPr>
      </p:pic>
    </p:spTree>
    <p:extLst>
      <p:ext uri="{BB962C8B-B14F-4D97-AF65-F5344CB8AC3E}">
        <p14:creationId xmlns:p14="http://schemas.microsoft.com/office/powerpoint/2010/main" val="3429526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FD13-B489-23D5-13B2-0C1C5EA97EE0}"/>
              </a:ext>
            </a:extLst>
          </p:cNvPr>
          <p:cNvSpPr>
            <a:spLocks noGrp="1"/>
          </p:cNvSpPr>
          <p:nvPr>
            <p:ph type="title"/>
          </p:nvPr>
        </p:nvSpPr>
        <p:spPr>
          <a:xfrm>
            <a:off x="435428" y="245382"/>
            <a:ext cx="11146972" cy="1325563"/>
          </a:xfrm>
        </p:spPr>
        <p:txBody>
          <a:bodyPr/>
          <a:lstStyle/>
          <a:p>
            <a:pPr marL="0" marR="0" indent="0">
              <a:spcBef>
                <a:spcPts val="0"/>
              </a:spcBef>
              <a:spcAft>
                <a:spcPts val="0"/>
              </a:spcAft>
              <a:buNone/>
            </a:pPr>
            <a:r>
              <a:rPr lang="en-US" sz="4400" b="1" dirty="0">
                <a:latin typeface="Open Sans" panose="020B0606030504020204" pitchFamily="34" charset="0"/>
                <a:ea typeface="Open Sans" panose="020B0606030504020204" pitchFamily="34" charset="0"/>
                <a:cs typeface="Open Sans" panose="020B0606030504020204" pitchFamily="34" charset="0"/>
              </a:rPr>
              <a:t>Create a culturally responsive climate</a:t>
            </a:r>
          </a:p>
        </p:txBody>
      </p:sp>
      <p:sp>
        <p:nvSpPr>
          <p:cNvPr id="3" name="Content Placeholder 2">
            <a:extLst>
              <a:ext uri="{FF2B5EF4-FFF2-40B4-BE49-F238E27FC236}">
                <a16:creationId xmlns:a16="http://schemas.microsoft.com/office/drawing/2014/main" id="{851C31D6-9789-3D3D-3517-4F2970711630}"/>
              </a:ext>
            </a:extLst>
          </p:cNvPr>
          <p:cNvSpPr>
            <a:spLocks noGrp="1"/>
          </p:cNvSpPr>
          <p:nvPr>
            <p:ph idx="1"/>
          </p:nvPr>
        </p:nvSpPr>
        <p:spPr>
          <a:xfrm>
            <a:off x="838200" y="1415143"/>
            <a:ext cx="10515600" cy="4761820"/>
          </a:xfrm>
        </p:spPr>
        <p:txBody>
          <a:bodyPr>
            <a:normAutofit lnSpcReduction="10000"/>
          </a:bodyPr>
          <a:lstStyle/>
          <a:p>
            <a:pPr marL="0" marR="0" indent="0">
              <a:spcBef>
                <a:spcPts val="0"/>
              </a:spcBef>
              <a:spcAft>
                <a:spcPts val="0"/>
              </a:spcAft>
              <a:buNone/>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FOSTER RELATIONSHIPS -</a:t>
            </a:r>
            <a:r>
              <a:rPr lang="en-US" sz="1800" dirty="0">
                <a:effectLst/>
                <a:latin typeface="Open Sans" panose="020B0606030504020204" pitchFamily="34" charset="0"/>
                <a:ea typeface="Open Sans" panose="020B0606030504020204" pitchFamily="34" charset="0"/>
                <a:cs typeface="Open Sans" panose="020B0606030504020204" pitchFamily="34" charset="0"/>
              </a:rPr>
              <a:t> between district leadership and staff</a:t>
            </a:r>
          </a:p>
          <a:p>
            <a:pPr marL="0" marR="0" indent="0">
              <a:spcBef>
                <a:spcPts val="0"/>
              </a:spcBef>
              <a:spcAft>
                <a:spcPts val="0"/>
              </a:spcAft>
              <a:buNone/>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BUILD TRUST FIRST -</a:t>
            </a:r>
            <a:r>
              <a:rPr lang="en-US" sz="1800" dirty="0">
                <a:effectLst/>
                <a:latin typeface="Open Sans" panose="020B0606030504020204" pitchFamily="34" charset="0"/>
                <a:ea typeface="Open Sans" panose="020B0606030504020204" pitchFamily="34" charset="0"/>
                <a:cs typeface="Open Sans" panose="020B0606030504020204" pitchFamily="34" charset="0"/>
              </a:rPr>
              <a:t>Build trust and establish relationships prior to providing professional </a:t>
            </a:r>
          </a:p>
          <a:p>
            <a:pPr marL="0" marR="0" indent="0">
              <a:spcBef>
                <a:spcPts val="0"/>
              </a:spcBef>
              <a:spcAft>
                <a:spcPts val="0"/>
              </a:spcAft>
              <a:buNone/>
            </a:pPr>
            <a:r>
              <a:rPr lang="en-US" sz="1800" dirty="0">
                <a:effectLst/>
                <a:latin typeface="Open Sans" panose="020B0606030504020204" pitchFamily="34" charset="0"/>
                <a:ea typeface="Open Sans" panose="020B0606030504020204" pitchFamily="34" charset="0"/>
                <a:cs typeface="Open Sans" panose="020B0606030504020204" pitchFamily="34" charset="0"/>
              </a:rPr>
              <a:t>     development. </a:t>
            </a:r>
          </a:p>
          <a:p>
            <a:pPr marL="0" marR="0">
              <a:spcBef>
                <a:spcPts val="0"/>
              </a:spcBef>
              <a:spcAft>
                <a:spcPts val="0"/>
              </a:spcAft>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BE TRANSPARENT- </a:t>
            </a:r>
            <a:r>
              <a:rPr lang="en-US" sz="1800" dirty="0">
                <a:effectLst/>
                <a:latin typeface="Open Sans" panose="020B0606030504020204" pitchFamily="34" charset="0"/>
                <a:ea typeface="Open Sans" panose="020B0606030504020204" pitchFamily="34" charset="0"/>
                <a:cs typeface="Open Sans" panose="020B0606030504020204" pitchFamily="34" charset="0"/>
              </a:rPr>
              <a:t>about the reasons for professional development and create a thriving, </a:t>
            </a:r>
          </a:p>
          <a:p>
            <a:pPr marL="0" marR="0" indent="0">
              <a:spcBef>
                <a:spcPts val="0"/>
              </a:spcBef>
              <a:spcAft>
                <a:spcPts val="0"/>
              </a:spcAft>
              <a:buNone/>
            </a:pPr>
            <a:r>
              <a:rPr lang="en-US" sz="1800" dirty="0">
                <a:effectLst/>
                <a:latin typeface="Open Sans" panose="020B0606030504020204" pitchFamily="34" charset="0"/>
                <a:ea typeface="Open Sans" panose="020B0606030504020204" pitchFamily="34" charset="0"/>
                <a:cs typeface="Open Sans" panose="020B0606030504020204" pitchFamily="34" charset="0"/>
              </a:rPr>
              <a:t>     culturally responsive professional learning community. </a:t>
            </a:r>
          </a:p>
          <a:p>
            <a:pPr marL="0" marR="0" indent="0">
              <a:spcBef>
                <a:spcPts val="0"/>
              </a:spcBef>
              <a:spcAft>
                <a:spcPts val="0"/>
              </a:spcAft>
              <a:buNone/>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L="0" marR="0">
              <a:spcBef>
                <a:spcPts val="0"/>
              </a:spcBef>
              <a:spcAft>
                <a:spcPts val="0"/>
              </a:spcAft>
            </a:pPr>
            <a:r>
              <a:rPr lang="en-US" sz="1800" b="1" dirty="0">
                <a:effectLst/>
                <a:latin typeface="Open Sans" panose="020B0606030504020204" pitchFamily="34" charset="0"/>
                <a:ea typeface="Open Sans" panose="020B0606030504020204" pitchFamily="34" charset="0"/>
                <a:cs typeface="Open Sans" panose="020B0606030504020204" pitchFamily="34" charset="0"/>
              </a:rPr>
              <a:t>KNOW YOUR DISTRICT AND YOUR BUILDING - </a:t>
            </a:r>
            <a:r>
              <a:rPr lang="en-US" sz="1800" dirty="0">
                <a:effectLst/>
                <a:latin typeface="Open Sans" panose="020B0606030504020204" pitchFamily="34" charset="0"/>
                <a:ea typeface="Open Sans" panose="020B0606030504020204" pitchFamily="34" charset="0"/>
                <a:cs typeface="Open Sans" panose="020B0606030504020204" pitchFamily="34" charset="0"/>
              </a:rPr>
              <a:t>whether using an external consultant or a        </a:t>
            </a:r>
          </a:p>
          <a:p>
            <a:pPr marL="0" marR="0">
              <a:spcBef>
                <a:spcPts val="0"/>
              </a:spcBef>
              <a:spcAft>
                <a:spcPts val="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qualified district staff member, devote sufficient time to learn about your district  </a:t>
            </a:r>
          </a:p>
          <a:p>
            <a:pPr marL="0" marR="0" indent="0">
              <a:spcBef>
                <a:spcPts val="0"/>
              </a:spcBef>
              <a:spcAft>
                <a:spcPts val="0"/>
              </a:spcAft>
              <a:buNone/>
            </a:pP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a:effectLst/>
                <a:latin typeface="Open Sans" panose="020B0606030504020204" pitchFamily="34" charset="0"/>
                <a:ea typeface="Open Sans" panose="020B0606030504020204" pitchFamily="34" charset="0"/>
                <a:cs typeface="Open Sans" panose="020B0606030504020204" pitchFamily="34" charset="0"/>
              </a:rPr>
              <a:t>characteristics, needs, and interests.</a:t>
            </a:r>
          </a:p>
          <a:p>
            <a:pPr marL="0" marR="0" indent="0">
              <a:spcBef>
                <a:spcPts val="0"/>
              </a:spcBef>
              <a:spcAft>
                <a:spcPts val="0"/>
              </a:spcAft>
              <a:buNone/>
            </a:pPr>
            <a:r>
              <a:rPr lang="en-US" sz="1800" dirty="0">
                <a:effectLst/>
                <a:latin typeface="Open Sans" panose="020B0606030504020204" pitchFamily="34" charset="0"/>
                <a:ea typeface="Open Sans" panose="020B0606030504020204" pitchFamily="34" charset="0"/>
                <a:cs typeface="Open Sans" panose="020B0606030504020204" pitchFamily="34" charset="0"/>
              </a:rPr>
              <a:t> </a:t>
            </a:r>
          </a:p>
          <a:p>
            <a:pPr>
              <a:spcBef>
                <a:spcPts val="0"/>
              </a:spcBef>
            </a:pPr>
            <a:r>
              <a:rPr lang="en-US" sz="1800" b="1" dirty="0">
                <a:latin typeface="Open Sans" panose="020B0606030504020204" pitchFamily="34" charset="0"/>
                <a:ea typeface="Open Sans" panose="020B0606030504020204" pitchFamily="34" charset="0"/>
                <a:cs typeface="Open Sans" panose="020B0606030504020204" pitchFamily="34" charset="0"/>
              </a:rPr>
              <a:t>ENGAGE STAKEHOLDERS– </a:t>
            </a:r>
            <a:r>
              <a:rPr lang="en-US" sz="1800" dirty="0">
                <a:latin typeface="Open Sans" panose="020B0606030504020204" pitchFamily="34" charset="0"/>
                <a:ea typeface="Open Sans" panose="020B0606030504020204" pitchFamily="34" charset="0"/>
                <a:cs typeface="Open Sans" panose="020B0606030504020204" pitchFamily="34" charset="0"/>
              </a:rPr>
              <a:t>develop partnerships with </a:t>
            </a:r>
            <a:r>
              <a:rPr lang="en-US" sz="1800" b="1" dirty="0">
                <a:effectLst/>
                <a:latin typeface="Open Sans" panose="020B0606030504020204" pitchFamily="34" charset="0"/>
                <a:ea typeface="Open Sans" panose="020B0606030504020204" pitchFamily="34" charset="0"/>
                <a:cs typeface="Open Sans" panose="020B0606030504020204" pitchFamily="34" charset="0"/>
              </a:rPr>
              <a:t>students, families, and community members </a:t>
            </a:r>
            <a:r>
              <a:rPr lang="en-US" sz="1800" dirty="0">
                <a:effectLst/>
                <a:latin typeface="Open Sans" panose="020B0606030504020204" pitchFamily="34" charset="0"/>
                <a:ea typeface="Open Sans" panose="020B0606030504020204" pitchFamily="34" charset="0"/>
                <a:cs typeface="Open Sans" panose="020B0606030504020204" pitchFamily="34" charset="0"/>
              </a:rPr>
              <a:t>to provide opportunities for voices to be heard</a:t>
            </a: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marL="0" marR="0" indent="0">
              <a:spcBef>
                <a:spcPts val="0"/>
              </a:spcBef>
              <a:spcAft>
                <a:spcPts val="0"/>
              </a:spcAft>
              <a:buNone/>
            </a:pP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1800" b="1" dirty="0">
                <a:latin typeface="Open Sans" panose="020B0606030504020204" pitchFamily="34" charset="0"/>
                <a:ea typeface="Open Sans" panose="020B0606030504020204" pitchFamily="34" charset="0"/>
                <a:cs typeface="Open Sans" panose="020B0606030504020204" pitchFamily="34" charset="0"/>
              </a:rPr>
              <a:t>USE DATA TO PROMOTE EQUITY IN SCHOOL DISPLINE - </a:t>
            </a:r>
            <a:r>
              <a:rPr lang="en-US" sz="1800" dirty="0">
                <a:effectLst/>
                <a:latin typeface="Open Sans" panose="020B0606030504020204" pitchFamily="34" charset="0"/>
                <a:ea typeface="Open Sans" panose="020B0606030504020204" pitchFamily="34" charset="0"/>
                <a:cs typeface="Open Sans" panose="020B0606030504020204" pitchFamily="34" charset="0"/>
              </a:rPr>
              <a:t>leaders can review their own discipline data, disaggregated by racial/ethnic groups, to understand opportunities and challenges related to equity in discipline within their own schools. </a:t>
            </a:r>
          </a:p>
          <a:p>
            <a:pPr marL="0" marR="0" indent="0">
              <a:spcBef>
                <a:spcPts val="0"/>
              </a:spcBef>
              <a:spcAft>
                <a:spcPts val="0"/>
              </a:spcAft>
              <a:buNone/>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a:p>
            <a:pPr marL="0" marR="0" indent="0">
              <a:spcBef>
                <a:spcPts val="0"/>
              </a:spcBef>
              <a:spcAft>
                <a:spcPts val="0"/>
              </a:spcAft>
              <a:buNone/>
            </a:pPr>
            <a:endParaRPr lang="en-US" sz="18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3799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ADDC-80E3-4FF1-8477-9F5171575F2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D0BB833-DDE1-9C19-EF28-8DC7FF4A3F7F}"/>
              </a:ext>
            </a:extLst>
          </p:cNvPr>
          <p:cNvSpPr>
            <a:spLocks noGrp="1"/>
          </p:cNvSpPr>
          <p:nvPr>
            <p:ph idx="1"/>
          </p:nvPr>
        </p:nvSpPr>
        <p:spPr/>
        <p:txBody>
          <a:bodyPr/>
          <a:lstStyle/>
          <a:p>
            <a:pPr marL="0" indent="0">
              <a:buNone/>
            </a:pPr>
            <a:br>
              <a:rPr lang="en-US" sz="2800" dirty="0">
                <a:effectLst/>
                <a:latin typeface="Open Sans" panose="020B0606030504020204" pitchFamily="34" charset="0"/>
                <a:ea typeface="Open Sans" panose="020B0606030504020204" pitchFamily="34" charset="0"/>
                <a:cs typeface="Open Sans" panose="020B0606030504020204" pitchFamily="34" charset="0"/>
              </a:rPr>
            </a:br>
            <a:r>
              <a:rPr lang="en-US" sz="2800" dirty="0">
                <a:effectLst/>
                <a:latin typeface="Open Sans" panose="020B0606030504020204" pitchFamily="34" charset="0"/>
                <a:ea typeface="Open Sans" panose="020B0606030504020204" pitchFamily="34" charset="0"/>
                <a:cs typeface="Open Sans" panose="020B0606030504020204" pitchFamily="34" charset="0"/>
              </a:rPr>
              <a:t>Culturally responsive leadership improves learning outcomes and student discipline. The work of educational leaders is to ensure that teachers have the knowledge and skills necessary to ensure that every student receives the highest quality instruction every day. When educational leaders lack cultural understanding, they may react defensively in the face of diversity to maintain the status quo. </a:t>
            </a:r>
          </a:p>
          <a:p>
            <a:endParaRPr lang="en-US" dirty="0"/>
          </a:p>
        </p:txBody>
      </p:sp>
    </p:spTree>
    <p:extLst>
      <p:ext uri="{BB962C8B-B14F-4D97-AF65-F5344CB8AC3E}">
        <p14:creationId xmlns:p14="http://schemas.microsoft.com/office/powerpoint/2010/main" val="118909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E2FFB-7E97-40B1-B6B8-0EB1BC63C007}"/>
              </a:ext>
            </a:extLst>
          </p:cNvPr>
          <p:cNvSpPr>
            <a:spLocks noGrp="1"/>
          </p:cNvSpPr>
          <p:nvPr>
            <p:ph idx="1"/>
          </p:nvPr>
        </p:nvSpPr>
        <p:spPr>
          <a:xfrm>
            <a:off x="729342" y="2685291"/>
            <a:ext cx="10515600" cy="4351338"/>
          </a:xfrm>
        </p:spPr>
        <p:txBody>
          <a:bodyPr/>
          <a:lstStyle/>
          <a:p>
            <a:r>
              <a:rPr lang="en-US" dirty="0"/>
              <a:t>Think about opportunities to engage in at least 1 activity on your campus that creates an atmosphere of safety that encourages the social, emotional and physical well-being of staff and students. </a:t>
            </a:r>
          </a:p>
          <a:p>
            <a:endParaRPr lang="en-US" dirty="0"/>
          </a:p>
          <a:p>
            <a:pPr marL="0" indent="0">
              <a:buNone/>
            </a:pPr>
            <a:endParaRPr lang="en-US" dirty="0"/>
          </a:p>
          <a:p>
            <a:pPr marL="0" indent="0">
              <a:buNone/>
            </a:pPr>
            <a:endParaRPr lang="en-US" dirty="0"/>
          </a:p>
          <a:p>
            <a:endParaRPr lang="en-US" dirty="0"/>
          </a:p>
        </p:txBody>
      </p:sp>
      <p:sp>
        <p:nvSpPr>
          <p:cNvPr id="4" name="Rectangle 3">
            <a:extLst>
              <a:ext uri="{FF2B5EF4-FFF2-40B4-BE49-F238E27FC236}">
                <a16:creationId xmlns:a16="http://schemas.microsoft.com/office/drawing/2014/main" id="{3A24D078-41C9-4A2C-9F38-A02E0361C982}"/>
              </a:ext>
            </a:extLst>
          </p:cNvPr>
          <p:cNvSpPr/>
          <p:nvPr/>
        </p:nvSpPr>
        <p:spPr>
          <a:xfrm>
            <a:off x="1821180" y="433110"/>
            <a:ext cx="8388630" cy="923330"/>
          </a:xfrm>
          <a:prstGeom prst="rect">
            <a:avLst/>
          </a:prstGeom>
          <a:noFill/>
        </p:spPr>
        <p:txBody>
          <a:bodyPr wrap="squar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EXIT Ticket  </a:t>
            </a:r>
          </a:p>
        </p:txBody>
      </p:sp>
      <p:pic>
        <p:nvPicPr>
          <p:cNvPr id="7" name="Picture 6" descr="A person's hand removing a ticket from a machine">
            <a:extLst>
              <a:ext uri="{FF2B5EF4-FFF2-40B4-BE49-F238E27FC236}">
                <a16:creationId xmlns:a16="http://schemas.microsoft.com/office/drawing/2014/main" id="{88BDCEB6-6ADB-008A-3591-F37F2FD20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23" y="327740"/>
            <a:ext cx="2774105" cy="1849403"/>
          </a:xfrm>
          <a:prstGeom prst="rect">
            <a:avLst/>
          </a:prstGeom>
        </p:spPr>
      </p:pic>
    </p:spTree>
    <p:extLst>
      <p:ext uri="{BB962C8B-B14F-4D97-AF65-F5344CB8AC3E}">
        <p14:creationId xmlns:p14="http://schemas.microsoft.com/office/powerpoint/2010/main" val="3306205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D200-13CE-4FC6-9877-5FA58788BF73}"/>
              </a:ext>
            </a:extLst>
          </p:cNvPr>
          <p:cNvSpPr>
            <a:spLocks noGrp="1"/>
          </p:cNvSpPr>
          <p:nvPr>
            <p:ph type="title"/>
          </p:nvPr>
        </p:nvSpPr>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Q&amp;A</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D4DE548A-2055-48CB-AE9C-1B74EF2E683F}"/>
              </a:ext>
            </a:extLst>
          </p:cNvPr>
          <p:cNvSpPr>
            <a:spLocks noGrp="1"/>
          </p:cNvSpPr>
          <p:nvPr>
            <p:ph idx="1"/>
          </p:nvPr>
        </p:nvSpPr>
        <p:spPr>
          <a:xfrm>
            <a:off x="925287" y="1794859"/>
            <a:ext cx="10515600" cy="4126970"/>
          </a:xfrm>
        </p:spPr>
        <p:txBody>
          <a:bodyPr>
            <a:normAutofit fontScale="92500" lnSpcReduction="10000"/>
          </a:bodyPr>
          <a:lstStyle/>
          <a:p>
            <a:pPr lvl="0"/>
            <a:r>
              <a:rPr lang="en-US" dirty="0"/>
              <a:t>What qualities do culturally responsive schools, classrooms, and teachers have?</a:t>
            </a:r>
          </a:p>
          <a:p>
            <a:pPr marL="0" lvl="0" indent="0">
              <a:buNone/>
            </a:pPr>
            <a:endParaRPr lang="en-US" dirty="0"/>
          </a:p>
          <a:p>
            <a:pPr lvl="0"/>
            <a:r>
              <a:rPr lang="en-US" dirty="0"/>
              <a:t>What immediate, short-term, and long-term goals for culturally responsive can be set at the school, classroom, and teacher levels?</a:t>
            </a:r>
          </a:p>
          <a:p>
            <a:pPr lvl="0"/>
            <a:endParaRPr lang="en-US" dirty="0"/>
          </a:p>
          <a:p>
            <a:pPr lvl="0"/>
            <a:r>
              <a:rPr lang="en-US" dirty="0"/>
              <a:t>How does implicit bias manifest itself in schools? How do school leaders raise awareness of implicit bias among staff members to reduce unwanted disparities?</a:t>
            </a:r>
          </a:p>
          <a:p>
            <a:pPr lvl="0"/>
            <a:endParaRPr lang="en-US" dirty="0"/>
          </a:p>
          <a:p>
            <a:pPr marL="0" lvl="0" indent="0">
              <a:buNone/>
            </a:pPr>
            <a:endParaRPr lang="en-US" dirty="0"/>
          </a:p>
        </p:txBody>
      </p:sp>
    </p:spTree>
    <p:extLst>
      <p:ext uri="{BB962C8B-B14F-4D97-AF65-F5344CB8AC3E}">
        <p14:creationId xmlns:p14="http://schemas.microsoft.com/office/powerpoint/2010/main" val="164490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46e7ec2f3d_0_130"/>
          <p:cNvSpPr/>
          <p:nvPr/>
        </p:nvSpPr>
        <p:spPr>
          <a:xfrm>
            <a:off x="260025" y="204425"/>
            <a:ext cx="4159512" cy="3047976"/>
          </a:xfrm>
          <a:prstGeom prst="cloud">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Introduced by Dr. Gloria Ladson-Billings and further developed by Geneva Gay</a:t>
            </a:r>
            <a:endParaRPr kumimoji="0"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1" name="Google Shape;211;g146e7ec2f3d_0_130"/>
          <p:cNvSpPr/>
          <p:nvPr/>
        </p:nvSpPr>
        <p:spPr>
          <a:xfrm>
            <a:off x="1763749" y="2279399"/>
            <a:ext cx="5181732" cy="3642624"/>
          </a:xfrm>
          <a:prstGeom prst="cloud">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Rather than focusing on real and perceived deficits, educators are challenged to identify and leverage students’ strengths, cultures, lived experiences, and current societal issues</a:t>
            </a:r>
            <a:endParaRPr kumimoji="0"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2" name="Google Shape;212;g146e7ec2f3d_0_130"/>
          <p:cNvSpPr/>
          <p:nvPr/>
        </p:nvSpPr>
        <p:spPr>
          <a:xfrm>
            <a:off x="4770200" y="538950"/>
            <a:ext cx="4159512" cy="2378916"/>
          </a:xfrm>
          <a:prstGeom prst="cloud">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culturally responsive teaching is a strengths-based approach</a:t>
            </a:r>
            <a:endParaRPr kumimoji="0" sz="2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13" name="Google Shape;213;g146e7ec2f3d_0_130"/>
          <p:cNvPicPr preferRelativeResize="0"/>
          <p:nvPr/>
        </p:nvPicPr>
        <p:blipFill>
          <a:blip r:embed="rId3">
            <a:alphaModFix/>
          </a:blip>
          <a:stretch>
            <a:fillRect/>
          </a:stretch>
        </p:blipFill>
        <p:spPr>
          <a:xfrm>
            <a:off x="8533956" y="2513416"/>
            <a:ext cx="3276481" cy="36353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D200-13CE-4FC6-9877-5FA58788BF73}"/>
              </a:ext>
            </a:extLst>
          </p:cNvPr>
          <p:cNvSpPr>
            <a:spLocks noGrp="1"/>
          </p:cNvSpPr>
          <p:nvPr>
            <p:ph type="title"/>
          </p:nvPr>
        </p:nvSpPr>
        <p:spPr/>
        <p:txBody>
          <a:bodyPr>
            <a:normAutofit/>
          </a:bodyPr>
          <a:lstStyle/>
          <a:p>
            <a:r>
              <a:rPr lang="en-US" sz="3600" dirty="0"/>
              <a:t>Why it is important for leaders to focus on Cultural Responsiveness</a:t>
            </a:r>
          </a:p>
        </p:txBody>
      </p:sp>
      <p:graphicFrame>
        <p:nvGraphicFramePr>
          <p:cNvPr id="5" name="Content Placeholder 2">
            <a:extLst>
              <a:ext uri="{FF2B5EF4-FFF2-40B4-BE49-F238E27FC236}">
                <a16:creationId xmlns:a16="http://schemas.microsoft.com/office/drawing/2014/main" id="{17B43CC1-1738-3442-24FD-4E2FFC7A3D33}"/>
              </a:ext>
            </a:extLst>
          </p:cNvPr>
          <p:cNvGraphicFramePr>
            <a:graphicFrameLocks noGrp="1"/>
          </p:cNvGraphicFramePr>
          <p:nvPr>
            <p:ph idx="1"/>
            <p:extLst>
              <p:ext uri="{D42A27DB-BD31-4B8C-83A1-F6EECF244321}">
                <p14:modId xmlns:p14="http://schemas.microsoft.com/office/powerpoint/2010/main" val="649786168"/>
              </p:ext>
            </p:extLst>
          </p:nvPr>
        </p:nvGraphicFramePr>
        <p:xfrm>
          <a:off x="838200" y="242433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81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067087eaf5_0_6"/>
          <p:cNvSpPr txBox="1"/>
          <p:nvPr/>
        </p:nvSpPr>
        <p:spPr>
          <a:xfrm>
            <a:off x="303550" y="228725"/>
            <a:ext cx="82890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All schools benefit if we…..</a:t>
            </a:r>
            <a:endParaRPr kumimoji="0" sz="4000" b="0" i="0" u="none" strike="noStrike" kern="0" cap="none" spc="0" normalizeH="0" baseline="0" noProof="0" dirty="0">
              <a:ln>
                <a:noFill/>
              </a:ln>
              <a:solidFill>
                <a:srgbClr val="ED7D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36" name="Google Shape;236;g2067087eaf5_0_6"/>
          <p:cNvSpPr txBox="1"/>
          <p:nvPr/>
        </p:nvSpPr>
        <p:spPr>
          <a:xfrm>
            <a:off x="43350" y="1338150"/>
            <a:ext cx="12105300" cy="4431952"/>
          </a:xfrm>
          <a:prstGeom prst="rect">
            <a:avLst/>
          </a:prstGeom>
          <a:noFill/>
          <a:ln>
            <a:noFill/>
          </a:ln>
        </p:spPr>
        <p:txBody>
          <a:bodyPr spcFirstLastPara="1" wrap="square" lIns="91425" tIns="91425" rIns="91425" bIns="91425" anchor="t" anchorCtr="0">
            <a:spAutoFit/>
          </a:bodyPr>
          <a:lstStyle/>
          <a:p>
            <a:pPr marL="914400" marR="0" lvl="1" indent="-419100" algn="l" defTabSz="914400" rtl="0" eaLnBrk="1" fontAlgn="auto" latinLnBrk="0" hangingPunct="1">
              <a:lnSpc>
                <a:spcPct val="115000"/>
              </a:lnSpc>
              <a:spcBef>
                <a:spcPts val="0"/>
              </a:spcBef>
              <a:spcAft>
                <a:spcPts val="0"/>
              </a:spcAft>
              <a:buClr>
                <a:srgbClr val="4472C4"/>
              </a:buClr>
              <a:buSzPts val="3000"/>
              <a:buFont typeface="Arial"/>
              <a:buChar char="○"/>
              <a:tabLst/>
              <a:defRPr/>
            </a:pPr>
            <a:r>
              <a:rPr kumimoji="0" lang="en-US"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Set high academic expectations, focusing on student assets and strengths.</a:t>
            </a:r>
            <a:endParaRPr kumimoji="0"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914400" marR="0" lvl="1" indent="-419100" algn="l" defTabSz="914400" rtl="0" eaLnBrk="1" fontAlgn="auto" latinLnBrk="0" hangingPunct="1">
              <a:lnSpc>
                <a:spcPct val="115000"/>
              </a:lnSpc>
              <a:spcBef>
                <a:spcPts val="0"/>
              </a:spcBef>
              <a:spcAft>
                <a:spcPts val="0"/>
              </a:spcAft>
              <a:buClr>
                <a:srgbClr val="4472C4"/>
              </a:buClr>
              <a:buSzPts val="3000"/>
              <a:buFont typeface="Arial"/>
              <a:buChar char="○"/>
              <a:tabLst/>
              <a:defRPr/>
            </a:pPr>
            <a:r>
              <a:rPr kumimoji="0" lang="en-US"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Expand learning opportunities, incorporate performance styles </a:t>
            </a:r>
            <a:endParaRPr kumimoji="0"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914400" marR="0" lvl="1" indent="-419100" algn="l" defTabSz="914400" rtl="0" eaLnBrk="1" fontAlgn="auto" latinLnBrk="0" hangingPunct="1">
              <a:lnSpc>
                <a:spcPct val="115000"/>
              </a:lnSpc>
              <a:spcBef>
                <a:spcPts val="0"/>
              </a:spcBef>
              <a:spcAft>
                <a:spcPts val="0"/>
              </a:spcAft>
              <a:buClr>
                <a:srgbClr val="4472C4"/>
              </a:buClr>
              <a:buSzPts val="3000"/>
              <a:buFont typeface="Arial"/>
              <a:buChar char="○"/>
              <a:tabLst/>
              <a:defRPr/>
            </a:pPr>
            <a:r>
              <a:rPr kumimoji="0" lang="en-US"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Address implicit bias and systemic barriers </a:t>
            </a:r>
            <a:endParaRPr kumimoji="0"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914400" marR="0" lvl="1" indent="-419100" algn="l" defTabSz="914400" rtl="0" eaLnBrk="1" fontAlgn="auto" latinLnBrk="0" hangingPunct="1">
              <a:lnSpc>
                <a:spcPct val="115000"/>
              </a:lnSpc>
              <a:spcBef>
                <a:spcPts val="0"/>
              </a:spcBef>
              <a:spcAft>
                <a:spcPts val="0"/>
              </a:spcAft>
              <a:buClr>
                <a:srgbClr val="4472C4"/>
              </a:buClr>
              <a:buSzPts val="3000"/>
              <a:buFont typeface="Arial"/>
              <a:buChar char="○"/>
              <a:tabLst/>
              <a:defRPr/>
            </a:pPr>
            <a:r>
              <a:rPr kumimoji="0" lang="en-US"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Build cultural competence of students and staff </a:t>
            </a:r>
            <a:endParaRPr kumimoji="0"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914400" marR="0" lvl="1" indent="-419100" algn="l" defTabSz="914400" rtl="0" eaLnBrk="1" fontAlgn="auto" latinLnBrk="0" hangingPunct="1">
              <a:lnSpc>
                <a:spcPct val="115000"/>
              </a:lnSpc>
              <a:spcBef>
                <a:spcPts val="0"/>
              </a:spcBef>
              <a:spcAft>
                <a:spcPts val="0"/>
              </a:spcAft>
              <a:buClr>
                <a:srgbClr val="4472C4"/>
              </a:buClr>
              <a:buSzPts val="3000"/>
              <a:buFont typeface="Arial"/>
              <a:buChar char="○"/>
              <a:tabLst/>
              <a:defRPr/>
            </a:pPr>
            <a:r>
              <a:rPr kumimoji="0" lang="en-US"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Empower students to engage in their education by increasing their sense of belonging and connectedness</a:t>
            </a:r>
            <a:endParaRPr kumimoji="0" sz="3000" b="0" i="0" u="none" strike="noStrike" kern="0" cap="none" spc="0" normalizeH="0" baseline="0" noProof="0" dirty="0">
              <a:ln>
                <a:noFill/>
              </a:ln>
              <a:solidFill>
                <a:srgbClr val="4472C4"/>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IMPLICIT BIAS DEFINED</a:t>
            </a:r>
          </a:p>
        </p:txBody>
      </p:sp>
      <p:graphicFrame>
        <p:nvGraphicFramePr>
          <p:cNvPr id="12" name="Content Placeholder 11">
            <a:extLst>
              <a:ext uri="{FF2B5EF4-FFF2-40B4-BE49-F238E27FC236}">
                <a16:creationId xmlns:a16="http://schemas.microsoft.com/office/drawing/2014/main" id="{4C424C4F-C8AE-404C-88FC-FD7670FCEC91}"/>
              </a:ext>
            </a:extLst>
          </p:cNvPr>
          <p:cNvGraphicFramePr>
            <a:graphicFrameLocks noGrp="1"/>
          </p:cNvGraphicFramePr>
          <p:nvPr>
            <p:ph idx="1"/>
            <p:extLst>
              <p:ext uri="{D42A27DB-BD31-4B8C-83A1-F6EECF244321}">
                <p14:modId xmlns:p14="http://schemas.microsoft.com/office/powerpoint/2010/main" val="3761256546"/>
              </p:ext>
            </p:extLst>
          </p:nvPr>
        </p:nvGraphicFramePr>
        <p:xfrm>
          <a:off x="1981200" y="1547815"/>
          <a:ext cx="8229600" cy="4360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A15D663-B5BB-42D1-B125-2DCEEB14CFC5}"/>
              </a:ext>
            </a:extLst>
          </p:cNvPr>
          <p:cNvPicPr>
            <a:picLocks noChangeAspect="1"/>
          </p:cNvPicPr>
          <p:nvPr/>
        </p:nvPicPr>
        <p:blipFill>
          <a:blip r:embed="rId8"/>
          <a:stretch>
            <a:fillRect/>
          </a:stretch>
        </p:blipFill>
        <p:spPr>
          <a:xfrm>
            <a:off x="9753811" y="863601"/>
            <a:ext cx="913978" cy="827087"/>
          </a:xfrm>
          <a:prstGeom prst="rect">
            <a:avLst/>
          </a:prstGeom>
        </p:spPr>
      </p:pic>
      <p:pic>
        <p:nvPicPr>
          <p:cNvPr id="6" name="Picture 5">
            <a:extLst>
              <a:ext uri="{FF2B5EF4-FFF2-40B4-BE49-F238E27FC236}">
                <a16:creationId xmlns:a16="http://schemas.microsoft.com/office/drawing/2014/main" id="{97173727-EAFE-421A-85E2-E73515C6E7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5148" y="4132265"/>
            <a:ext cx="2850290" cy="1776413"/>
          </a:xfrm>
          <a:prstGeom prst="rect">
            <a:avLst/>
          </a:prstGeom>
        </p:spPr>
      </p:pic>
    </p:spTree>
    <p:extLst>
      <p:ext uri="{BB962C8B-B14F-4D97-AF65-F5344CB8AC3E}">
        <p14:creationId xmlns:p14="http://schemas.microsoft.com/office/powerpoint/2010/main" val="365135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58D200-13CE-4FC6-9877-5FA58788BF73}"/>
              </a:ext>
            </a:extLst>
          </p:cNvPr>
          <p:cNvSpPr>
            <a:spLocks noGrp="1"/>
          </p:cNvSpPr>
          <p:nvPr>
            <p:ph type="title"/>
          </p:nvPr>
        </p:nvSpPr>
        <p:spPr>
          <a:xfrm>
            <a:off x="410695" y="2432278"/>
            <a:ext cx="3197013" cy="2743200"/>
          </a:xfrm>
        </p:spPr>
        <p:txBody>
          <a:bodyPr anchor="t">
            <a:normAutofit/>
          </a:bodyPr>
          <a:lstStyle/>
          <a:p>
            <a:pPr algn="ctr"/>
            <a:r>
              <a:rPr lang="en-US" sz="4800" dirty="0">
                <a:solidFill>
                  <a:schemeClr val="bg1"/>
                </a:solidFill>
              </a:rPr>
              <a:t>Thinking Job Question</a:t>
            </a:r>
          </a:p>
        </p:txBody>
      </p:sp>
      <p:pic>
        <p:nvPicPr>
          <p:cNvPr id="6" name="Graphic 5" descr="Thought bubble with solid fill">
            <a:extLst>
              <a:ext uri="{FF2B5EF4-FFF2-40B4-BE49-F238E27FC236}">
                <a16:creationId xmlns:a16="http://schemas.microsoft.com/office/drawing/2014/main" id="{74CB4554-FA94-D611-433D-4864E78497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1230" y="206829"/>
            <a:ext cx="1893944" cy="1893944"/>
          </a:xfrm>
          <a:prstGeom prst="rect">
            <a:avLst/>
          </a:prstGeom>
        </p:spPr>
      </p:pic>
      <p:sp>
        <p:nvSpPr>
          <p:cNvPr id="4" name="Content Placeholder 2">
            <a:extLst>
              <a:ext uri="{FF2B5EF4-FFF2-40B4-BE49-F238E27FC236}">
                <a16:creationId xmlns:a16="http://schemas.microsoft.com/office/drawing/2014/main" id="{FE135B90-A6CD-F01A-854A-70CA6A3BBF74}"/>
              </a:ext>
            </a:extLst>
          </p:cNvPr>
          <p:cNvSpPr>
            <a:spLocks noGrp="1"/>
          </p:cNvSpPr>
          <p:nvPr>
            <p:ph idx="1"/>
          </p:nvPr>
        </p:nvSpPr>
        <p:spPr>
          <a:xfrm>
            <a:off x="4330719" y="641615"/>
            <a:ext cx="7289799" cy="5533496"/>
          </a:xfrm>
        </p:spPr>
        <p:txBody>
          <a:bodyPr anchor="ctr">
            <a:normAutofit/>
          </a:bodyPr>
          <a:lstStyle/>
          <a:p>
            <a:pPr marL="0" marR="0" indent="0">
              <a:spcBef>
                <a:spcPts val="0"/>
              </a:spcBef>
              <a:spcAft>
                <a:spcPts val="800"/>
              </a:spcAft>
              <a:buNone/>
            </a:pPr>
            <a:r>
              <a:rPr lang="en-US" i="1" dirty="0">
                <a:effectLst/>
                <a:latin typeface="Open Sans" panose="020B0606030504020204" pitchFamily="34" charset="0"/>
                <a:ea typeface="Open Sans" panose="020B0606030504020204" pitchFamily="34" charset="0"/>
                <a:cs typeface="Open Sans" panose="020B0606030504020204" pitchFamily="34" charset="0"/>
              </a:rPr>
              <a:t>As a leader of adults and students, am I aware of my own cultural Len and biases that leave others behind or create barriers to education and/or cause low moral with those I lead or work with? </a:t>
            </a:r>
          </a:p>
        </p:txBody>
      </p:sp>
    </p:spTree>
    <p:extLst>
      <p:ext uri="{BB962C8B-B14F-4D97-AF65-F5344CB8AC3E}">
        <p14:creationId xmlns:p14="http://schemas.microsoft.com/office/powerpoint/2010/main" val="110070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9781-7E20-4F01-B9FD-3A2F3B69058D}"/>
              </a:ext>
            </a:extLst>
          </p:cNvPr>
          <p:cNvSpPr>
            <a:spLocks noGrp="1"/>
          </p:cNvSpPr>
          <p:nvPr>
            <p:ph type="title"/>
          </p:nvPr>
        </p:nvSpPr>
        <p:spPr>
          <a:xfrm>
            <a:off x="655320" y="364490"/>
            <a:ext cx="10515600" cy="1325563"/>
          </a:xfrm>
        </p:spPr>
        <p:txBody>
          <a:bodyPr/>
          <a:lstStyle/>
          <a:p>
            <a:pPr algn="ctr"/>
            <a:r>
              <a:rPr lang="en-US" dirty="0"/>
              <a:t> What Do Great Leaders Do? </a:t>
            </a:r>
          </a:p>
        </p:txBody>
      </p:sp>
      <p:pic>
        <p:nvPicPr>
          <p:cNvPr id="5" name="Content Placeholder 4">
            <a:extLst>
              <a:ext uri="{FF2B5EF4-FFF2-40B4-BE49-F238E27FC236}">
                <a16:creationId xmlns:a16="http://schemas.microsoft.com/office/drawing/2014/main" id="{F0C2A8C0-8DC7-4953-A3D3-5D32C6DE01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9879" y="1690688"/>
            <a:ext cx="6527007" cy="4351338"/>
          </a:xfrm>
        </p:spPr>
      </p:pic>
      <p:pic>
        <p:nvPicPr>
          <p:cNvPr id="4" name="Picture 3">
            <a:extLst>
              <a:ext uri="{FF2B5EF4-FFF2-40B4-BE49-F238E27FC236}">
                <a16:creationId xmlns:a16="http://schemas.microsoft.com/office/drawing/2014/main" id="{E53B0425-30BD-BAEA-5476-A2CC379FC0F0}"/>
              </a:ext>
            </a:extLst>
          </p:cNvPr>
          <p:cNvPicPr>
            <a:picLocks noChangeAspect="1"/>
          </p:cNvPicPr>
          <p:nvPr/>
        </p:nvPicPr>
        <p:blipFill>
          <a:blip r:embed="rId4"/>
          <a:stretch>
            <a:fillRect/>
          </a:stretch>
        </p:blipFill>
        <p:spPr>
          <a:xfrm>
            <a:off x="10220694" y="653705"/>
            <a:ext cx="3424487" cy="4255752"/>
          </a:xfrm>
          <a:prstGeom prst="rect">
            <a:avLst/>
          </a:prstGeom>
        </p:spPr>
      </p:pic>
      <p:pic>
        <p:nvPicPr>
          <p:cNvPr id="6" name="Picture 5">
            <a:extLst>
              <a:ext uri="{FF2B5EF4-FFF2-40B4-BE49-F238E27FC236}">
                <a16:creationId xmlns:a16="http://schemas.microsoft.com/office/drawing/2014/main" id="{7C595C81-0FAA-926C-56EA-24E5B37A6354}"/>
              </a:ext>
            </a:extLst>
          </p:cNvPr>
          <p:cNvPicPr>
            <a:picLocks noChangeAspect="1"/>
          </p:cNvPicPr>
          <p:nvPr/>
        </p:nvPicPr>
        <p:blipFill>
          <a:blip r:embed="rId5"/>
          <a:stretch>
            <a:fillRect/>
          </a:stretch>
        </p:blipFill>
        <p:spPr>
          <a:xfrm>
            <a:off x="10002183" y="2165832"/>
            <a:ext cx="1048603" cy="615749"/>
          </a:xfrm>
          <a:prstGeom prst="rect">
            <a:avLst/>
          </a:prstGeom>
        </p:spPr>
      </p:pic>
    </p:spTree>
    <p:extLst>
      <p:ext uri="{BB962C8B-B14F-4D97-AF65-F5344CB8AC3E}">
        <p14:creationId xmlns:p14="http://schemas.microsoft.com/office/powerpoint/2010/main" val="306914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C86D03D-A066-9800-8398-CFA64A09141A}"/>
              </a:ext>
            </a:extLst>
          </p:cNvPr>
          <p:cNvSpPr>
            <a:spLocks noGrp="1"/>
          </p:cNvSpPr>
          <p:nvPr>
            <p:ph type="title"/>
          </p:nvPr>
        </p:nvSpPr>
        <p:spPr>
          <a:xfrm>
            <a:off x="838200" y="217033"/>
            <a:ext cx="10515600" cy="1325563"/>
          </a:xfrm>
        </p:spPr>
        <p:txBody>
          <a:bodyPr/>
          <a:lstStyle/>
          <a:p>
            <a:pPr algn="ctr"/>
            <a:r>
              <a:rPr lang="en-US" dirty="0"/>
              <a:t>THE $100 RACE</a:t>
            </a:r>
          </a:p>
        </p:txBody>
      </p:sp>
      <p:pic>
        <p:nvPicPr>
          <p:cNvPr id="5" name="BSHYNAZ TV 📺_ $100 TO THE WINNER OF THE RACE. Call_ 973-317-8770">
            <a:hlinkClick r:id="" action="ppaction://media"/>
            <a:extLst>
              <a:ext uri="{FF2B5EF4-FFF2-40B4-BE49-F238E27FC236}">
                <a16:creationId xmlns:a16="http://schemas.microsoft.com/office/drawing/2014/main" id="{0AD38D24-587B-1B41-7CD6-2510671911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10877" y="1542596"/>
            <a:ext cx="7770246" cy="4351338"/>
          </a:xfrm>
          <a:prstGeom prst="rect">
            <a:avLst/>
          </a:prstGeom>
        </p:spPr>
      </p:pic>
    </p:spTree>
    <p:extLst>
      <p:ext uri="{BB962C8B-B14F-4D97-AF65-F5344CB8AC3E}">
        <p14:creationId xmlns:p14="http://schemas.microsoft.com/office/powerpoint/2010/main" val="5463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CA877DE2E9842AEFC0991B85E8553" ma:contentTypeVersion="6" ma:contentTypeDescription="Create a new document." ma:contentTypeScope="" ma:versionID="bf0c866b44738a630e6902936444302e">
  <xsd:schema xmlns:xsd="http://www.w3.org/2001/XMLSchema" xmlns:xs="http://www.w3.org/2001/XMLSchema" xmlns:p="http://schemas.microsoft.com/office/2006/metadata/properties" xmlns:ns3="04bce5c3-ed71-48b0-be22-afeb97b63e20" targetNamespace="http://schemas.microsoft.com/office/2006/metadata/properties" ma:root="true" ma:fieldsID="f8ac2f0ac917f3c5c917eacb9f2c27d6" ns3:_="">
    <xsd:import namespace="04bce5c3-ed71-48b0-be22-afeb97b63e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bce5c3-ed71-48b0-be22-afeb97b63e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DE8621-615F-4F1C-BABD-A27034B06B5D}">
  <ds:schemaRefs>
    <ds:schemaRef ds:uri="http://schemas.microsoft.com/office/2006/documentManagement/types"/>
    <ds:schemaRef ds:uri="http://purl.org/dc/terms/"/>
    <ds:schemaRef ds:uri="http://schemas.microsoft.com/office/2006/metadata/properti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04bce5c3-ed71-48b0-be22-afeb97b63e20"/>
  </ds:schemaRefs>
</ds:datastoreItem>
</file>

<file path=customXml/itemProps2.xml><?xml version="1.0" encoding="utf-8"?>
<ds:datastoreItem xmlns:ds="http://schemas.openxmlformats.org/officeDocument/2006/customXml" ds:itemID="{0009C2C6-EB1B-439E-B654-805CD73EF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bce5c3-ed71-48b0-be22-afeb97b63e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2A6F00-EB04-432E-8003-D4C1137365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10872</TotalTime>
  <Words>1190</Words>
  <Application>Microsoft Office PowerPoint</Application>
  <PresentationFormat>Widescreen</PresentationFormat>
  <Paragraphs>152</Paragraphs>
  <Slides>24</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Open Sans</vt:lpstr>
      <vt:lpstr>Open Sans Semibold</vt:lpstr>
      <vt:lpstr>Arial</vt:lpstr>
      <vt:lpstr>Calibri</vt:lpstr>
      <vt:lpstr>Calibri Light</vt:lpstr>
      <vt:lpstr>Open Sans Semibold</vt:lpstr>
      <vt:lpstr>Office Theme</vt:lpstr>
      <vt:lpstr>1_Office Theme</vt:lpstr>
      <vt:lpstr>PowerPoint Presentation</vt:lpstr>
      <vt:lpstr>PowerPoint Presentation</vt:lpstr>
      <vt:lpstr>PowerPoint Presentation</vt:lpstr>
      <vt:lpstr>Why it is important for leaders to focus on Cultural Responsiveness</vt:lpstr>
      <vt:lpstr>PowerPoint Presentation</vt:lpstr>
      <vt:lpstr>IMPLICIT BIAS DEFINED</vt:lpstr>
      <vt:lpstr>Thinking Job Question</vt:lpstr>
      <vt:lpstr> What Do Great Leaders Do? </vt:lpstr>
      <vt:lpstr>THE $100 RACE</vt:lpstr>
      <vt:lpstr>PowerPoint Presentation</vt:lpstr>
      <vt:lpstr>CULTURALLY RESPONSIVE LEADER</vt:lpstr>
      <vt:lpstr>CULTURALLY RESPONSIVE LEADER</vt:lpstr>
      <vt:lpstr>HIDDEN BIASES</vt:lpstr>
      <vt:lpstr>PowerPoint Presentation</vt:lpstr>
      <vt:lpstr>PowerPoint Presentation</vt:lpstr>
      <vt:lpstr>PowerPoint Presentation</vt:lpstr>
      <vt:lpstr>PowerPoint Presentation</vt:lpstr>
      <vt:lpstr>Measuring Your Biases</vt:lpstr>
      <vt:lpstr>Overcoming </vt:lpstr>
      <vt:lpstr>IDENTITY DIMENSIONS ACTIVITY </vt:lpstr>
      <vt:lpstr>Create a culturally responsive climate</vt:lpstr>
      <vt:lpstr>Conclusion</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Bryant</dc:creator>
  <cp:lastModifiedBy>Roberta Scott</cp:lastModifiedBy>
  <cp:revision>33</cp:revision>
  <dcterms:created xsi:type="dcterms:W3CDTF">2022-03-08T14:06:56Z</dcterms:created>
  <dcterms:modified xsi:type="dcterms:W3CDTF">2023-03-14T15:05:41Z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0x010100685CA877DE2E9842AEFC0991B85E8553</vt:lpwstr>
  </property>
</Properties>
</file>