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62" r:id="rId6"/>
    <p:sldId id="265" r:id="rId7"/>
    <p:sldId id="261" r:id="rId8"/>
    <p:sldId id="264" r:id="rId9"/>
    <p:sldId id="273" r:id="rId10"/>
    <p:sldId id="263" r:id="rId11"/>
    <p:sldId id="269" r:id="rId12"/>
    <p:sldId id="276" r:id="rId13"/>
    <p:sldId id="277" r:id="rId14"/>
    <p:sldId id="278" r:id="rId15"/>
    <p:sldId id="271" r:id="rId16"/>
    <p:sldId id="280" r:id="rId17"/>
    <p:sldId id="270" r:id="rId18"/>
    <p:sldId id="274" r:id="rId19"/>
    <p:sldId id="275" r:id="rId20"/>
    <p:sldId id="267" r:id="rId21"/>
    <p:sldId id="281" r:id="rId22"/>
    <p:sldId id="282" r:id="rId23"/>
    <p:sldId id="272" r:id="rId24"/>
    <p:sldId id="279" r:id="rId25"/>
    <p:sldId id="283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Open Sans SemiBold" panose="020B0706030804020204" pitchFamily="34" charset="0"/>
      <p:bold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6DBD"/>
    <a:srgbClr val="506DB2"/>
    <a:srgbClr val="00BBDE"/>
    <a:srgbClr val="8F37FF"/>
    <a:srgbClr val="FBAB30"/>
    <a:srgbClr val="FFF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9BAC71-32A7-43E5-9327-1144AA37D5A3}" v="17" dt="2023-10-06T19:40:31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>
        <p:scale>
          <a:sx n="63" d="100"/>
          <a:sy n="63" d="100"/>
        </p:scale>
        <p:origin x="82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0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14ACB5-4422-4DD6-8281-03249AF3B72F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29B1A65-0CB4-400B-AE32-ADDCFF3B3E88}">
      <dgm:prSet/>
      <dgm:spPr/>
      <dgm:t>
        <a:bodyPr/>
        <a:lstStyle/>
        <a:p>
          <a:r>
            <a:rPr lang="en-US"/>
            <a:t>Acknowledge something may be wrong</a:t>
          </a:r>
        </a:p>
      </dgm:t>
    </dgm:pt>
    <dgm:pt modelId="{EE83D599-8C0E-436A-B346-FB5D02F18F08}" type="parTrans" cxnId="{CEF29530-ECD6-4AA2-A036-3B90BA4B9B7F}">
      <dgm:prSet/>
      <dgm:spPr/>
      <dgm:t>
        <a:bodyPr/>
        <a:lstStyle/>
        <a:p>
          <a:endParaRPr lang="en-US"/>
        </a:p>
      </dgm:t>
    </dgm:pt>
    <dgm:pt modelId="{DB0998A6-B78C-4AC3-9EF1-F635D1072DE5}" type="sibTrans" cxnId="{CEF29530-ECD6-4AA2-A036-3B90BA4B9B7F}">
      <dgm:prSet/>
      <dgm:spPr/>
      <dgm:t>
        <a:bodyPr/>
        <a:lstStyle/>
        <a:p>
          <a:endParaRPr lang="en-US"/>
        </a:p>
      </dgm:t>
    </dgm:pt>
    <dgm:pt modelId="{BDB84C63-9E0D-499B-AB11-3B445C99E220}">
      <dgm:prSet/>
      <dgm:spPr/>
      <dgm:t>
        <a:bodyPr/>
        <a:lstStyle/>
        <a:p>
          <a:r>
            <a:rPr lang="en-US"/>
            <a:t>Are you ok?</a:t>
          </a:r>
        </a:p>
      </dgm:t>
    </dgm:pt>
    <dgm:pt modelId="{074C0FBE-1AB2-4D51-B619-9D9F5AE2E646}" type="parTrans" cxnId="{C7B09566-142C-4904-9D9E-5D8FA19BB67C}">
      <dgm:prSet/>
      <dgm:spPr/>
      <dgm:t>
        <a:bodyPr/>
        <a:lstStyle/>
        <a:p>
          <a:endParaRPr lang="en-US"/>
        </a:p>
      </dgm:t>
    </dgm:pt>
    <dgm:pt modelId="{F22ACD92-83C5-4F89-A1B2-83F1D14D8968}" type="sibTrans" cxnId="{C7B09566-142C-4904-9D9E-5D8FA19BB67C}">
      <dgm:prSet/>
      <dgm:spPr/>
      <dgm:t>
        <a:bodyPr/>
        <a:lstStyle/>
        <a:p>
          <a:endParaRPr lang="en-US"/>
        </a:p>
      </dgm:t>
    </dgm:pt>
    <dgm:pt modelId="{6DF85CB4-4231-4DAC-A1BD-8DF015D344A1}">
      <dgm:prSet/>
      <dgm:spPr/>
      <dgm:t>
        <a:bodyPr/>
        <a:lstStyle/>
        <a:p>
          <a:r>
            <a:rPr lang="en-US"/>
            <a:t>Listen.</a:t>
          </a:r>
        </a:p>
      </dgm:t>
    </dgm:pt>
    <dgm:pt modelId="{AF921949-61CF-49A1-AA19-5983414C5EB2}" type="parTrans" cxnId="{8F02C9A5-3162-4EF4-BACB-F87647249B02}">
      <dgm:prSet/>
      <dgm:spPr/>
      <dgm:t>
        <a:bodyPr/>
        <a:lstStyle/>
        <a:p>
          <a:endParaRPr lang="en-US"/>
        </a:p>
      </dgm:t>
    </dgm:pt>
    <dgm:pt modelId="{54229540-E7D5-4E15-8542-4A74C237F41A}" type="sibTrans" cxnId="{8F02C9A5-3162-4EF4-BACB-F87647249B02}">
      <dgm:prSet/>
      <dgm:spPr/>
      <dgm:t>
        <a:bodyPr/>
        <a:lstStyle/>
        <a:p>
          <a:endParaRPr lang="en-US"/>
        </a:p>
      </dgm:t>
    </dgm:pt>
    <dgm:pt modelId="{202D47D4-20DE-40DF-88AB-3EC14A5F4218}">
      <dgm:prSet/>
      <dgm:spPr/>
      <dgm:t>
        <a:bodyPr/>
        <a:lstStyle/>
        <a:p>
          <a:r>
            <a:rPr lang="en-US"/>
            <a:t>Reassure.</a:t>
          </a:r>
        </a:p>
      </dgm:t>
    </dgm:pt>
    <dgm:pt modelId="{BA4D746C-8CB6-4B8D-990F-FE39B1299637}" type="parTrans" cxnId="{C2014FC1-8BC1-4F5E-9914-9DAE54422C81}">
      <dgm:prSet/>
      <dgm:spPr/>
      <dgm:t>
        <a:bodyPr/>
        <a:lstStyle/>
        <a:p>
          <a:endParaRPr lang="en-US"/>
        </a:p>
      </dgm:t>
    </dgm:pt>
    <dgm:pt modelId="{F92F0822-BBFB-428B-BDFC-B093E0E4FB1F}" type="sibTrans" cxnId="{C2014FC1-8BC1-4F5E-9914-9DAE54422C81}">
      <dgm:prSet/>
      <dgm:spPr/>
      <dgm:t>
        <a:bodyPr/>
        <a:lstStyle/>
        <a:p>
          <a:endParaRPr lang="en-US"/>
        </a:p>
      </dgm:t>
    </dgm:pt>
    <dgm:pt modelId="{00FB45EF-A020-47B3-8231-E659880960C8}">
      <dgm:prSet/>
      <dgm:spPr/>
      <dgm:t>
        <a:bodyPr/>
        <a:lstStyle/>
        <a:p>
          <a:r>
            <a:rPr lang="en-US"/>
            <a:t>Give self-help strategies.</a:t>
          </a:r>
        </a:p>
      </dgm:t>
    </dgm:pt>
    <dgm:pt modelId="{7D482974-A2CB-4657-B350-33108FE845BD}" type="parTrans" cxnId="{C359DF04-9C8B-4934-AC67-7B3CF2464878}">
      <dgm:prSet/>
      <dgm:spPr/>
      <dgm:t>
        <a:bodyPr/>
        <a:lstStyle/>
        <a:p>
          <a:endParaRPr lang="en-US"/>
        </a:p>
      </dgm:t>
    </dgm:pt>
    <dgm:pt modelId="{11EDB08F-C36D-4867-AF41-3C188F64383F}" type="sibTrans" cxnId="{C359DF04-9C8B-4934-AC67-7B3CF2464878}">
      <dgm:prSet/>
      <dgm:spPr/>
      <dgm:t>
        <a:bodyPr/>
        <a:lstStyle/>
        <a:p>
          <a:endParaRPr lang="en-US"/>
        </a:p>
      </dgm:t>
    </dgm:pt>
    <dgm:pt modelId="{2D472688-4AE1-478C-864A-F64880F0F28C}">
      <dgm:prSet/>
      <dgm:spPr/>
      <dgm:t>
        <a:bodyPr/>
        <a:lstStyle/>
        <a:p>
          <a:r>
            <a:rPr lang="en-US"/>
            <a:t>Refer to the school counselor if needed.</a:t>
          </a:r>
        </a:p>
      </dgm:t>
    </dgm:pt>
    <dgm:pt modelId="{C06AEF53-98AC-4F75-8138-F3B2052FF230}" type="parTrans" cxnId="{0F6FE490-349C-4426-AD9D-5305BD4C7D60}">
      <dgm:prSet/>
      <dgm:spPr/>
      <dgm:t>
        <a:bodyPr/>
        <a:lstStyle/>
        <a:p>
          <a:endParaRPr lang="en-US"/>
        </a:p>
      </dgm:t>
    </dgm:pt>
    <dgm:pt modelId="{EC0D0640-270F-46E9-927A-501F48028A12}" type="sibTrans" cxnId="{0F6FE490-349C-4426-AD9D-5305BD4C7D60}">
      <dgm:prSet/>
      <dgm:spPr/>
      <dgm:t>
        <a:bodyPr/>
        <a:lstStyle/>
        <a:p>
          <a:endParaRPr lang="en-US"/>
        </a:p>
      </dgm:t>
    </dgm:pt>
    <dgm:pt modelId="{5246DA42-3636-4DA0-B74C-6F6C2ABF7E30}">
      <dgm:prSet/>
      <dgm:spPr/>
      <dgm:t>
        <a:bodyPr/>
        <a:lstStyle/>
        <a:p>
          <a:r>
            <a:rPr lang="en-US"/>
            <a:t>Watch for changes.</a:t>
          </a:r>
        </a:p>
      </dgm:t>
    </dgm:pt>
    <dgm:pt modelId="{8C7A079E-2549-4EF9-855F-99AFF092B054}" type="parTrans" cxnId="{A8A2DCDE-8FED-4F83-9CFC-FC759A4206BB}">
      <dgm:prSet/>
      <dgm:spPr/>
      <dgm:t>
        <a:bodyPr/>
        <a:lstStyle/>
        <a:p>
          <a:endParaRPr lang="en-US"/>
        </a:p>
      </dgm:t>
    </dgm:pt>
    <dgm:pt modelId="{D212C2AE-8492-4B88-89D9-33D9B8CD7426}" type="sibTrans" cxnId="{A8A2DCDE-8FED-4F83-9CFC-FC759A4206BB}">
      <dgm:prSet/>
      <dgm:spPr/>
      <dgm:t>
        <a:bodyPr/>
        <a:lstStyle/>
        <a:p>
          <a:endParaRPr lang="en-US"/>
        </a:p>
      </dgm:t>
    </dgm:pt>
    <dgm:pt modelId="{7AD41F24-7C30-478E-95A3-F75AE2DA3B19}" type="pres">
      <dgm:prSet presAssocID="{5714ACB5-4422-4DD6-8281-03249AF3B72F}" presName="diagram" presStyleCnt="0">
        <dgm:presLayoutVars>
          <dgm:dir/>
          <dgm:resizeHandles val="exact"/>
        </dgm:presLayoutVars>
      </dgm:prSet>
      <dgm:spPr/>
    </dgm:pt>
    <dgm:pt modelId="{BDD477DF-7F94-43B8-A488-3AC8F5F8AF16}" type="pres">
      <dgm:prSet presAssocID="{729B1A65-0CB4-400B-AE32-ADDCFF3B3E88}" presName="node" presStyleLbl="node1" presStyleIdx="0" presStyleCnt="6">
        <dgm:presLayoutVars>
          <dgm:bulletEnabled val="1"/>
        </dgm:presLayoutVars>
      </dgm:prSet>
      <dgm:spPr/>
    </dgm:pt>
    <dgm:pt modelId="{8537F552-57CE-4846-B072-7EB91E50AC9E}" type="pres">
      <dgm:prSet presAssocID="{DB0998A6-B78C-4AC3-9EF1-F635D1072DE5}" presName="sibTrans" presStyleCnt="0"/>
      <dgm:spPr/>
    </dgm:pt>
    <dgm:pt modelId="{89478A67-7F4B-43FA-9187-0CCF5C0CA65E}" type="pres">
      <dgm:prSet presAssocID="{6DF85CB4-4231-4DAC-A1BD-8DF015D344A1}" presName="node" presStyleLbl="node1" presStyleIdx="1" presStyleCnt="6">
        <dgm:presLayoutVars>
          <dgm:bulletEnabled val="1"/>
        </dgm:presLayoutVars>
      </dgm:prSet>
      <dgm:spPr/>
    </dgm:pt>
    <dgm:pt modelId="{9A941324-F95D-4C13-B5D9-3FCFFC3F7D51}" type="pres">
      <dgm:prSet presAssocID="{54229540-E7D5-4E15-8542-4A74C237F41A}" presName="sibTrans" presStyleCnt="0"/>
      <dgm:spPr/>
    </dgm:pt>
    <dgm:pt modelId="{23CC1CE9-E0EB-4FF1-A33A-68F6FCE65546}" type="pres">
      <dgm:prSet presAssocID="{202D47D4-20DE-40DF-88AB-3EC14A5F4218}" presName="node" presStyleLbl="node1" presStyleIdx="2" presStyleCnt="6">
        <dgm:presLayoutVars>
          <dgm:bulletEnabled val="1"/>
        </dgm:presLayoutVars>
      </dgm:prSet>
      <dgm:spPr/>
    </dgm:pt>
    <dgm:pt modelId="{8F7636D1-826B-4051-AC77-F4C89404DAC1}" type="pres">
      <dgm:prSet presAssocID="{F92F0822-BBFB-428B-BDFC-B093E0E4FB1F}" presName="sibTrans" presStyleCnt="0"/>
      <dgm:spPr/>
    </dgm:pt>
    <dgm:pt modelId="{A19E1FEB-7A70-49C6-B2A8-CB96F11FAF1F}" type="pres">
      <dgm:prSet presAssocID="{00FB45EF-A020-47B3-8231-E659880960C8}" presName="node" presStyleLbl="node1" presStyleIdx="3" presStyleCnt="6">
        <dgm:presLayoutVars>
          <dgm:bulletEnabled val="1"/>
        </dgm:presLayoutVars>
      </dgm:prSet>
      <dgm:spPr/>
    </dgm:pt>
    <dgm:pt modelId="{660B2140-F170-4058-9A3D-B464B20DE56E}" type="pres">
      <dgm:prSet presAssocID="{11EDB08F-C36D-4867-AF41-3C188F64383F}" presName="sibTrans" presStyleCnt="0"/>
      <dgm:spPr/>
    </dgm:pt>
    <dgm:pt modelId="{E213323D-6E39-47F1-AAD3-41C3F9A65C08}" type="pres">
      <dgm:prSet presAssocID="{2D472688-4AE1-478C-864A-F64880F0F28C}" presName="node" presStyleLbl="node1" presStyleIdx="4" presStyleCnt="6">
        <dgm:presLayoutVars>
          <dgm:bulletEnabled val="1"/>
        </dgm:presLayoutVars>
      </dgm:prSet>
      <dgm:spPr/>
    </dgm:pt>
    <dgm:pt modelId="{6739554F-9892-4A45-B222-45B5447D66ED}" type="pres">
      <dgm:prSet presAssocID="{EC0D0640-270F-46E9-927A-501F48028A12}" presName="sibTrans" presStyleCnt="0"/>
      <dgm:spPr/>
    </dgm:pt>
    <dgm:pt modelId="{A6F7910C-A84F-4F2E-A7FA-C5C96C9939C1}" type="pres">
      <dgm:prSet presAssocID="{5246DA42-3636-4DA0-B74C-6F6C2ABF7E30}" presName="node" presStyleLbl="node1" presStyleIdx="5" presStyleCnt="6">
        <dgm:presLayoutVars>
          <dgm:bulletEnabled val="1"/>
        </dgm:presLayoutVars>
      </dgm:prSet>
      <dgm:spPr/>
    </dgm:pt>
  </dgm:ptLst>
  <dgm:cxnLst>
    <dgm:cxn modelId="{C359DF04-9C8B-4934-AC67-7B3CF2464878}" srcId="{5714ACB5-4422-4DD6-8281-03249AF3B72F}" destId="{00FB45EF-A020-47B3-8231-E659880960C8}" srcOrd="3" destOrd="0" parTransId="{7D482974-A2CB-4657-B350-33108FE845BD}" sibTransId="{11EDB08F-C36D-4867-AF41-3C188F64383F}"/>
    <dgm:cxn modelId="{1863BF08-A49D-417C-A5AC-70E8068226FB}" type="presOf" srcId="{202D47D4-20DE-40DF-88AB-3EC14A5F4218}" destId="{23CC1CE9-E0EB-4FF1-A33A-68F6FCE65546}" srcOrd="0" destOrd="0" presId="urn:microsoft.com/office/officeart/2005/8/layout/default"/>
    <dgm:cxn modelId="{62DE9616-E8E0-4F9A-8269-AA52FDB71E6F}" type="presOf" srcId="{5714ACB5-4422-4DD6-8281-03249AF3B72F}" destId="{7AD41F24-7C30-478E-95A3-F75AE2DA3B19}" srcOrd="0" destOrd="0" presId="urn:microsoft.com/office/officeart/2005/8/layout/default"/>
    <dgm:cxn modelId="{2A9CC21F-B688-4AB1-81C4-DF80495B1CE2}" type="presOf" srcId="{729B1A65-0CB4-400B-AE32-ADDCFF3B3E88}" destId="{BDD477DF-7F94-43B8-A488-3AC8F5F8AF16}" srcOrd="0" destOrd="0" presId="urn:microsoft.com/office/officeart/2005/8/layout/default"/>
    <dgm:cxn modelId="{CEF29530-ECD6-4AA2-A036-3B90BA4B9B7F}" srcId="{5714ACB5-4422-4DD6-8281-03249AF3B72F}" destId="{729B1A65-0CB4-400B-AE32-ADDCFF3B3E88}" srcOrd="0" destOrd="0" parTransId="{EE83D599-8C0E-436A-B346-FB5D02F18F08}" sibTransId="{DB0998A6-B78C-4AC3-9EF1-F635D1072DE5}"/>
    <dgm:cxn modelId="{C7B09566-142C-4904-9D9E-5D8FA19BB67C}" srcId="{729B1A65-0CB4-400B-AE32-ADDCFF3B3E88}" destId="{BDB84C63-9E0D-499B-AB11-3B445C99E220}" srcOrd="0" destOrd="0" parTransId="{074C0FBE-1AB2-4D51-B619-9D9F5AE2E646}" sibTransId="{F22ACD92-83C5-4F89-A1B2-83F1D14D8968}"/>
    <dgm:cxn modelId="{8ACB4774-8821-494B-AA1F-7B4734BBE00D}" type="presOf" srcId="{5246DA42-3636-4DA0-B74C-6F6C2ABF7E30}" destId="{A6F7910C-A84F-4F2E-A7FA-C5C96C9939C1}" srcOrd="0" destOrd="0" presId="urn:microsoft.com/office/officeart/2005/8/layout/default"/>
    <dgm:cxn modelId="{8D2ADA7A-D0F1-4B91-828D-5215204C05FF}" type="presOf" srcId="{00FB45EF-A020-47B3-8231-E659880960C8}" destId="{A19E1FEB-7A70-49C6-B2A8-CB96F11FAF1F}" srcOrd="0" destOrd="0" presId="urn:microsoft.com/office/officeart/2005/8/layout/default"/>
    <dgm:cxn modelId="{6CCF8683-9D43-452B-96C3-2D669D93B765}" type="presOf" srcId="{6DF85CB4-4231-4DAC-A1BD-8DF015D344A1}" destId="{89478A67-7F4B-43FA-9187-0CCF5C0CA65E}" srcOrd="0" destOrd="0" presId="urn:microsoft.com/office/officeart/2005/8/layout/default"/>
    <dgm:cxn modelId="{0F6FE490-349C-4426-AD9D-5305BD4C7D60}" srcId="{5714ACB5-4422-4DD6-8281-03249AF3B72F}" destId="{2D472688-4AE1-478C-864A-F64880F0F28C}" srcOrd="4" destOrd="0" parTransId="{C06AEF53-98AC-4F75-8138-F3B2052FF230}" sibTransId="{EC0D0640-270F-46E9-927A-501F48028A12}"/>
    <dgm:cxn modelId="{8F02C9A5-3162-4EF4-BACB-F87647249B02}" srcId="{5714ACB5-4422-4DD6-8281-03249AF3B72F}" destId="{6DF85CB4-4231-4DAC-A1BD-8DF015D344A1}" srcOrd="1" destOrd="0" parTransId="{AF921949-61CF-49A1-AA19-5983414C5EB2}" sibTransId="{54229540-E7D5-4E15-8542-4A74C237F41A}"/>
    <dgm:cxn modelId="{C2014FC1-8BC1-4F5E-9914-9DAE54422C81}" srcId="{5714ACB5-4422-4DD6-8281-03249AF3B72F}" destId="{202D47D4-20DE-40DF-88AB-3EC14A5F4218}" srcOrd="2" destOrd="0" parTransId="{BA4D746C-8CB6-4B8D-990F-FE39B1299637}" sibTransId="{F92F0822-BBFB-428B-BDFC-B093E0E4FB1F}"/>
    <dgm:cxn modelId="{A8A2DCDE-8FED-4F83-9CFC-FC759A4206BB}" srcId="{5714ACB5-4422-4DD6-8281-03249AF3B72F}" destId="{5246DA42-3636-4DA0-B74C-6F6C2ABF7E30}" srcOrd="5" destOrd="0" parTransId="{8C7A079E-2549-4EF9-855F-99AFF092B054}" sibTransId="{D212C2AE-8492-4B88-89D9-33D9B8CD7426}"/>
    <dgm:cxn modelId="{A3097FDF-B66C-447B-9F81-B4B9B5A463C5}" type="presOf" srcId="{BDB84C63-9E0D-499B-AB11-3B445C99E220}" destId="{BDD477DF-7F94-43B8-A488-3AC8F5F8AF16}" srcOrd="0" destOrd="1" presId="urn:microsoft.com/office/officeart/2005/8/layout/default"/>
    <dgm:cxn modelId="{AA26FBE7-689E-461D-93B0-F97F3C9227E3}" type="presOf" srcId="{2D472688-4AE1-478C-864A-F64880F0F28C}" destId="{E213323D-6E39-47F1-AAD3-41C3F9A65C08}" srcOrd="0" destOrd="0" presId="urn:microsoft.com/office/officeart/2005/8/layout/default"/>
    <dgm:cxn modelId="{A9D7A5AF-9F19-49EC-A273-C4F24CA6338A}" type="presParOf" srcId="{7AD41F24-7C30-478E-95A3-F75AE2DA3B19}" destId="{BDD477DF-7F94-43B8-A488-3AC8F5F8AF16}" srcOrd="0" destOrd="0" presId="urn:microsoft.com/office/officeart/2005/8/layout/default"/>
    <dgm:cxn modelId="{0CCEC34F-9CE6-4070-981A-F0D24EADABA0}" type="presParOf" srcId="{7AD41F24-7C30-478E-95A3-F75AE2DA3B19}" destId="{8537F552-57CE-4846-B072-7EB91E50AC9E}" srcOrd="1" destOrd="0" presId="urn:microsoft.com/office/officeart/2005/8/layout/default"/>
    <dgm:cxn modelId="{709241B3-AD62-40E8-9A55-40EFEDBEEEA9}" type="presParOf" srcId="{7AD41F24-7C30-478E-95A3-F75AE2DA3B19}" destId="{89478A67-7F4B-43FA-9187-0CCF5C0CA65E}" srcOrd="2" destOrd="0" presId="urn:microsoft.com/office/officeart/2005/8/layout/default"/>
    <dgm:cxn modelId="{99C790B7-4F86-4DFC-9030-549A729092B6}" type="presParOf" srcId="{7AD41F24-7C30-478E-95A3-F75AE2DA3B19}" destId="{9A941324-F95D-4C13-B5D9-3FCFFC3F7D51}" srcOrd="3" destOrd="0" presId="urn:microsoft.com/office/officeart/2005/8/layout/default"/>
    <dgm:cxn modelId="{40B6F01F-5336-4DCD-BE65-5992B169A8C2}" type="presParOf" srcId="{7AD41F24-7C30-478E-95A3-F75AE2DA3B19}" destId="{23CC1CE9-E0EB-4FF1-A33A-68F6FCE65546}" srcOrd="4" destOrd="0" presId="urn:microsoft.com/office/officeart/2005/8/layout/default"/>
    <dgm:cxn modelId="{6BB3A3C1-BE95-46E0-ABE5-D775E7A2FC11}" type="presParOf" srcId="{7AD41F24-7C30-478E-95A3-F75AE2DA3B19}" destId="{8F7636D1-826B-4051-AC77-F4C89404DAC1}" srcOrd="5" destOrd="0" presId="urn:microsoft.com/office/officeart/2005/8/layout/default"/>
    <dgm:cxn modelId="{0230BBF7-229B-41E8-9411-C95DDE8D6E2D}" type="presParOf" srcId="{7AD41F24-7C30-478E-95A3-F75AE2DA3B19}" destId="{A19E1FEB-7A70-49C6-B2A8-CB96F11FAF1F}" srcOrd="6" destOrd="0" presId="urn:microsoft.com/office/officeart/2005/8/layout/default"/>
    <dgm:cxn modelId="{4A31476F-0E0B-402A-BD0F-AAABCAB875B2}" type="presParOf" srcId="{7AD41F24-7C30-478E-95A3-F75AE2DA3B19}" destId="{660B2140-F170-4058-9A3D-B464B20DE56E}" srcOrd="7" destOrd="0" presId="urn:microsoft.com/office/officeart/2005/8/layout/default"/>
    <dgm:cxn modelId="{5F542123-DC55-41D0-9AC1-53E5561BD8BE}" type="presParOf" srcId="{7AD41F24-7C30-478E-95A3-F75AE2DA3B19}" destId="{E213323D-6E39-47F1-AAD3-41C3F9A65C08}" srcOrd="8" destOrd="0" presId="urn:microsoft.com/office/officeart/2005/8/layout/default"/>
    <dgm:cxn modelId="{3CF1569D-3126-4114-AB08-5C8694AC0FF7}" type="presParOf" srcId="{7AD41F24-7C30-478E-95A3-F75AE2DA3B19}" destId="{6739554F-9892-4A45-B222-45B5447D66ED}" srcOrd="9" destOrd="0" presId="urn:microsoft.com/office/officeart/2005/8/layout/default"/>
    <dgm:cxn modelId="{A17AB784-0DB1-43B6-93E7-F74C8BF806D4}" type="presParOf" srcId="{7AD41F24-7C30-478E-95A3-F75AE2DA3B19}" destId="{A6F7910C-A84F-4F2E-A7FA-C5C96C9939C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51CF7A-5234-4410-8F7F-A463D3EBAE1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58E7DE1-8F4C-411B-983E-AFB84E930A0D}">
      <dgm:prSet/>
      <dgm:spPr/>
      <dgm:t>
        <a:bodyPr/>
        <a:lstStyle/>
        <a:p>
          <a:r>
            <a:rPr lang="en-US"/>
            <a:t>Early Childhood Trauma </a:t>
          </a:r>
        </a:p>
      </dgm:t>
    </dgm:pt>
    <dgm:pt modelId="{419D9D17-6226-4714-9484-6BF6DCB04400}" type="parTrans" cxnId="{C1EC8402-33BB-4B23-BA3F-983A1B58073A}">
      <dgm:prSet/>
      <dgm:spPr/>
      <dgm:t>
        <a:bodyPr/>
        <a:lstStyle/>
        <a:p>
          <a:endParaRPr lang="en-US"/>
        </a:p>
      </dgm:t>
    </dgm:pt>
    <dgm:pt modelId="{B578D486-36E0-4974-8C80-3214804D0949}" type="sibTrans" cxnId="{C1EC8402-33BB-4B23-BA3F-983A1B58073A}">
      <dgm:prSet/>
      <dgm:spPr/>
      <dgm:t>
        <a:bodyPr/>
        <a:lstStyle/>
        <a:p>
          <a:endParaRPr lang="en-US"/>
        </a:p>
      </dgm:t>
    </dgm:pt>
    <dgm:pt modelId="{E3E19D7A-19B2-466D-B6A6-00AB71788D8A}">
      <dgm:prSet/>
      <dgm:spPr/>
      <dgm:t>
        <a:bodyPr/>
        <a:lstStyle/>
        <a:p>
          <a:r>
            <a:rPr lang="en-US"/>
            <a:t>Anger over a recent event</a:t>
          </a:r>
        </a:p>
      </dgm:t>
    </dgm:pt>
    <dgm:pt modelId="{FAEB3835-B1DA-47C1-8751-F169D307086E}" type="parTrans" cxnId="{374FA036-B215-457A-8F69-666669D7E012}">
      <dgm:prSet/>
      <dgm:spPr/>
      <dgm:t>
        <a:bodyPr/>
        <a:lstStyle/>
        <a:p>
          <a:endParaRPr lang="en-US"/>
        </a:p>
      </dgm:t>
    </dgm:pt>
    <dgm:pt modelId="{785CA054-65A7-4662-ABA8-DB758ED2E81B}" type="sibTrans" cxnId="{374FA036-B215-457A-8F69-666669D7E012}">
      <dgm:prSet/>
      <dgm:spPr/>
      <dgm:t>
        <a:bodyPr/>
        <a:lstStyle/>
        <a:p>
          <a:endParaRPr lang="en-US"/>
        </a:p>
      </dgm:t>
    </dgm:pt>
    <dgm:pt modelId="{7EDF850B-944D-4F35-AF99-5C586CD0B67B}">
      <dgm:prSet/>
      <dgm:spPr/>
      <dgm:t>
        <a:bodyPr/>
        <a:lstStyle/>
        <a:p>
          <a:r>
            <a:rPr lang="en-US"/>
            <a:t>Inspired by other school shooters</a:t>
          </a:r>
        </a:p>
      </dgm:t>
    </dgm:pt>
    <dgm:pt modelId="{FB16FAA5-3535-43C2-887F-46D1AD2027C8}" type="parTrans" cxnId="{862D3906-7DF5-4382-B4CC-56483695573B}">
      <dgm:prSet/>
      <dgm:spPr/>
      <dgm:t>
        <a:bodyPr/>
        <a:lstStyle/>
        <a:p>
          <a:endParaRPr lang="en-US"/>
        </a:p>
      </dgm:t>
    </dgm:pt>
    <dgm:pt modelId="{1A3D67FF-2A0C-453E-9606-811AD4B86181}" type="sibTrans" cxnId="{862D3906-7DF5-4382-B4CC-56483695573B}">
      <dgm:prSet/>
      <dgm:spPr/>
      <dgm:t>
        <a:bodyPr/>
        <a:lstStyle/>
        <a:p>
          <a:endParaRPr lang="en-US"/>
        </a:p>
      </dgm:t>
    </dgm:pt>
    <dgm:pt modelId="{6EE90BDE-8301-413D-8C74-11B201561CE1}">
      <dgm:prSet/>
      <dgm:spPr/>
      <dgm:t>
        <a:bodyPr/>
        <a:lstStyle/>
        <a:p>
          <a:r>
            <a:rPr lang="en-US"/>
            <a:t>Have the means</a:t>
          </a:r>
        </a:p>
      </dgm:t>
    </dgm:pt>
    <dgm:pt modelId="{C18AB2A7-2080-4074-A79C-EBDBD4D3D23C}" type="parTrans" cxnId="{C0287F4C-848C-42C1-A9FF-F3890B5FA336}">
      <dgm:prSet/>
      <dgm:spPr/>
      <dgm:t>
        <a:bodyPr/>
        <a:lstStyle/>
        <a:p>
          <a:endParaRPr lang="en-US"/>
        </a:p>
      </dgm:t>
    </dgm:pt>
    <dgm:pt modelId="{F122CF43-DCA2-4518-A3D5-B5BBC62AFD5F}" type="sibTrans" cxnId="{C0287F4C-848C-42C1-A9FF-F3890B5FA336}">
      <dgm:prSet/>
      <dgm:spPr/>
      <dgm:t>
        <a:bodyPr/>
        <a:lstStyle/>
        <a:p>
          <a:endParaRPr lang="en-US"/>
        </a:p>
      </dgm:t>
    </dgm:pt>
    <dgm:pt modelId="{E17F842C-0E9C-4A14-9672-FF3E672B3585}" type="pres">
      <dgm:prSet presAssocID="{D451CF7A-5234-4410-8F7F-A463D3EBAE16}" presName="linear" presStyleCnt="0">
        <dgm:presLayoutVars>
          <dgm:animLvl val="lvl"/>
          <dgm:resizeHandles val="exact"/>
        </dgm:presLayoutVars>
      </dgm:prSet>
      <dgm:spPr/>
    </dgm:pt>
    <dgm:pt modelId="{2A42991F-22B4-47E2-A26E-8C033CA3637F}" type="pres">
      <dgm:prSet presAssocID="{C58E7DE1-8F4C-411B-983E-AFB84E930A0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04A3B18-3553-4D7B-ADF4-0AE7B4935826}" type="pres">
      <dgm:prSet presAssocID="{B578D486-36E0-4974-8C80-3214804D0949}" presName="spacer" presStyleCnt="0"/>
      <dgm:spPr/>
    </dgm:pt>
    <dgm:pt modelId="{2D1C7E9C-82D7-4F0A-A0B7-395137DEAF43}" type="pres">
      <dgm:prSet presAssocID="{E3E19D7A-19B2-466D-B6A6-00AB71788D8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2EDCDDB-F530-40A5-94F3-D3492A822506}" type="pres">
      <dgm:prSet presAssocID="{785CA054-65A7-4662-ABA8-DB758ED2E81B}" presName="spacer" presStyleCnt="0"/>
      <dgm:spPr/>
    </dgm:pt>
    <dgm:pt modelId="{3BE8FA6A-85E1-4F84-8407-3639EF9CB014}" type="pres">
      <dgm:prSet presAssocID="{7EDF850B-944D-4F35-AF99-5C586CD0B67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182A031-EC16-4D70-874A-B10CD4EE7C73}" type="pres">
      <dgm:prSet presAssocID="{1A3D67FF-2A0C-453E-9606-811AD4B86181}" presName="spacer" presStyleCnt="0"/>
      <dgm:spPr/>
    </dgm:pt>
    <dgm:pt modelId="{AC6A0154-9052-4784-97A8-E7DCA1279501}" type="pres">
      <dgm:prSet presAssocID="{6EE90BDE-8301-413D-8C74-11B201561CE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1EC8402-33BB-4B23-BA3F-983A1B58073A}" srcId="{D451CF7A-5234-4410-8F7F-A463D3EBAE16}" destId="{C58E7DE1-8F4C-411B-983E-AFB84E930A0D}" srcOrd="0" destOrd="0" parTransId="{419D9D17-6226-4714-9484-6BF6DCB04400}" sibTransId="{B578D486-36E0-4974-8C80-3214804D0949}"/>
    <dgm:cxn modelId="{862D3906-7DF5-4382-B4CC-56483695573B}" srcId="{D451CF7A-5234-4410-8F7F-A463D3EBAE16}" destId="{7EDF850B-944D-4F35-AF99-5C586CD0B67B}" srcOrd="2" destOrd="0" parTransId="{FB16FAA5-3535-43C2-887F-46D1AD2027C8}" sibTransId="{1A3D67FF-2A0C-453E-9606-811AD4B86181}"/>
    <dgm:cxn modelId="{15742129-5FBB-437A-8649-8ABB3253B4FB}" type="presOf" srcId="{C58E7DE1-8F4C-411B-983E-AFB84E930A0D}" destId="{2A42991F-22B4-47E2-A26E-8C033CA3637F}" srcOrd="0" destOrd="0" presId="urn:microsoft.com/office/officeart/2005/8/layout/vList2"/>
    <dgm:cxn modelId="{374FA036-B215-457A-8F69-666669D7E012}" srcId="{D451CF7A-5234-4410-8F7F-A463D3EBAE16}" destId="{E3E19D7A-19B2-466D-B6A6-00AB71788D8A}" srcOrd="1" destOrd="0" parTransId="{FAEB3835-B1DA-47C1-8751-F169D307086E}" sibTransId="{785CA054-65A7-4662-ABA8-DB758ED2E81B}"/>
    <dgm:cxn modelId="{E18D8149-2BA6-4806-BC40-08312D1A0211}" type="presOf" srcId="{D451CF7A-5234-4410-8F7F-A463D3EBAE16}" destId="{E17F842C-0E9C-4A14-9672-FF3E672B3585}" srcOrd="0" destOrd="0" presId="urn:microsoft.com/office/officeart/2005/8/layout/vList2"/>
    <dgm:cxn modelId="{C39F314C-40C4-41C4-AAC4-57A97037FB67}" type="presOf" srcId="{E3E19D7A-19B2-466D-B6A6-00AB71788D8A}" destId="{2D1C7E9C-82D7-4F0A-A0B7-395137DEAF43}" srcOrd="0" destOrd="0" presId="urn:microsoft.com/office/officeart/2005/8/layout/vList2"/>
    <dgm:cxn modelId="{C0287F4C-848C-42C1-A9FF-F3890B5FA336}" srcId="{D451CF7A-5234-4410-8F7F-A463D3EBAE16}" destId="{6EE90BDE-8301-413D-8C74-11B201561CE1}" srcOrd="3" destOrd="0" parTransId="{C18AB2A7-2080-4074-A79C-EBDBD4D3D23C}" sibTransId="{F122CF43-DCA2-4518-A3D5-B5BBC62AFD5F}"/>
    <dgm:cxn modelId="{DC09317F-74F7-47EA-84E4-2C395B261C6E}" type="presOf" srcId="{6EE90BDE-8301-413D-8C74-11B201561CE1}" destId="{AC6A0154-9052-4784-97A8-E7DCA1279501}" srcOrd="0" destOrd="0" presId="urn:microsoft.com/office/officeart/2005/8/layout/vList2"/>
    <dgm:cxn modelId="{F563E6C7-7339-4E38-A9C5-BA02A70C6A9D}" type="presOf" srcId="{7EDF850B-944D-4F35-AF99-5C586CD0B67B}" destId="{3BE8FA6A-85E1-4F84-8407-3639EF9CB014}" srcOrd="0" destOrd="0" presId="urn:microsoft.com/office/officeart/2005/8/layout/vList2"/>
    <dgm:cxn modelId="{A5D95344-8A97-4BF5-9B17-5CCECB4869F2}" type="presParOf" srcId="{E17F842C-0E9C-4A14-9672-FF3E672B3585}" destId="{2A42991F-22B4-47E2-A26E-8C033CA3637F}" srcOrd="0" destOrd="0" presId="urn:microsoft.com/office/officeart/2005/8/layout/vList2"/>
    <dgm:cxn modelId="{0485384A-6562-44B2-B841-59934D07FF5F}" type="presParOf" srcId="{E17F842C-0E9C-4A14-9672-FF3E672B3585}" destId="{D04A3B18-3553-4D7B-ADF4-0AE7B4935826}" srcOrd="1" destOrd="0" presId="urn:microsoft.com/office/officeart/2005/8/layout/vList2"/>
    <dgm:cxn modelId="{0386297D-4A5F-4DC4-BCF7-E52C2D72E284}" type="presParOf" srcId="{E17F842C-0E9C-4A14-9672-FF3E672B3585}" destId="{2D1C7E9C-82D7-4F0A-A0B7-395137DEAF43}" srcOrd="2" destOrd="0" presId="urn:microsoft.com/office/officeart/2005/8/layout/vList2"/>
    <dgm:cxn modelId="{6BB8DE14-9E2E-45A8-8D00-0964748702DF}" type="presParOf" srcId="{E17F842C-0E9C-4A14-9672-FF3E672B3585}" destId="{B2EDCDDB-F530-40A5-94F3-D3492A822506}" srcOrd="3" destOrd="0" presId="urn:microsoft.com/office/officeart/2005/8/layout/vList2"/>
    <dgm:cxn modelId="{341F9C0D-5FA6-49C9-8BB7-0F080EE6D0AF}" type="presParOf" srcId="{E17F842C-0E9C-4A14-9672-FF3E672B3585}" destId="{3BE8FA6A-85E1-4F84-8407-3639EF9CB014}" srcOrd="4" destOrd="0" presId="urn:microsoft.com/office/officeart/2005/8/layout/vList2"/>
    <dgm:cxn modelId="{CD8D70DB-4100-46EA-A686-A7FC03EA06A2}" type="presParOf" srcId="{E17F842C-0E9C-4A14-9672-FF3E672B3585}" destId="{8182A031-EC16-4D70-874A-B10CD4EE7C73}" srcOrd="5" destOrd="0" presId="urn:microsoft.com/office/officeart/2005/8/layout/vList2"/>
    <dgm:cxn modelId="{B681D47E-CDD9-4F38-B532-8B41DE843A58}" type="presParOf" srcId="{E17F842C-0E9C-4A14-9672-FF3E672B3585}" destId="{AC6A0154-9052-4784-97A8-E7DCA127950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51CF7A-5234-4410-8F7F-A463D3EBAE1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8E7DE1-8F4C-411B-983E-AFB84E930A0D}">
      <dgm:prSet/>
      <dgm:spPr/>
      <dgm:t>
        <a:bodyPr/>
        <a:lstStyle/>
        <a:p>
          <a:r>
            <a:rPr lang="en-US" dirty="0"/>
            <a:t>Early Childhood Trauma </a:t>
          </a:r>
        </a:p>
      </dgm:t>
    </dgm:pt>
    <dgm:pt modelId="{419D9D17-6226-4714-9484-6BF6DCB04400}" type="parTrans" cxnId="{C1EC8402-33BB-4B23-BA3F-983A1B58073A}">
      <dgm:prSet/>
      <dgm:spPr/>
      <dgm:t>
        <a:bodyPr/>
        <a:lstStyle/>
        <a:p>
          <a:endParaRPr lang="en-US"/>
        </a:p>
      </dgm:t>
    </dgm:pt>
    <dgm:pt modelId="{B578D486-36E0-4974-8C80-3214804D0949}" type="sibTrans" cxnId="{C1EC8402-33BB-4B23-BA3F-983A1B58073A}">
      <dgm:prSet/>
      <dgm:spPr/>
      <dgm:t>
        <a:bodyPr/>
        <a:lstStyle/>
        <a:p>
          <a:endParaRPr lang="en-US"/>
        </a:p>
      </dgm:t>
    </dgm:pt>
    <dgm:pt modelId="{E17F842C-0E9C-4A14-9672-FF3E672B3585}" type="pres">
      <dgm:prSet presAssocID="{D451CF7A-5234-4410-8F7F-A463D3EBAE16}" presName="linear" presStyleCnt="0">
        <dgm:presLayoutVars>
          <dgm:animLvl val="lvl"/>
          <dgm:resizeHandles val="exact"/>
        </dgm:presLayoutVars>
      </dgm:prSet>
      <dgm:spPr/>
    </dgm:pt>
    <dgm:pt modelId="{2A42991F-22B4-47E2-A26E-8C033CA3637F}" type="pres">
      <dgm:prSet presAssocID="{C58E7DE1-8F4C-411B-983E-AFB84E930A0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1EC8402-33BB-4B23-BA3F-983A1B58073A}" srcId="{D451CF7A-5234-4410-8F7F-A463D3EBAE16}" destId="{C58E7DE1-8F4C-411B-983E-AFB84E930A0D}" srcOrd="0" destOrd="0" parTransId="{419D9D17-6226-4714-9484-6BF6DCB04400}" sibTransId="{B578D486-36E0-4974-8C80-3214804D0949}"/>
    <dgm:cxn modelId="{15742129-5FBB-437A-8649-8ABB3253B4FB}" type="presOf" srcId="{C58E7DE1-8F4C-411B-983E-AFB84E930A0D}" destId="{2A42991F-22B4-47E2-A26E-8C033CA3637F}" srcOrd="0" destOrd="0" presId="urn:microsoft.com/office/officeart/2005/8/layout/vList2"/>
    <dgm:cxn modelId="{E18D8149-2BA6-4806-BC40-08312D1A0211}" type="presOf" srcId="{D451CF7A-5234-4410-8F7F-A463D3EBAE16}" destId="{E17F842C-0E9C-4A14-9672-FF3E672B3585}" srcOrd="0" destOrd="0" presId="urn:microsoft.com/office/officeart/2005/8/layout/vList2"/>
    <dgm:cxn modelId="{A5D95344-8A97-4BF5-9B17-5CCECB4869F2}" type="presParOf" srcId="{E17F842C-0E9C-4A14-9672-FF3E672B3585}" destId="{2A42991F-22B4-47E2-A26E-8C033CA3637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51CF7A-5234-4410-8F7F-A463D3EBAE1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E19D7A-19B2-466D-B6A6-00AB71788D8A}">
      <dgm:prSet/>
      <dgm:spPr/>
      <dgm:t>
        <a:bodyPr/>
        <a:lstStyle/>
        <a:p>
          <a:r>
            <a:rPr lang="en-US"/>
            <a:t>Anger over a recent event</a:t>
          </a:r>
        </a:p>
      </dgm:t>
    </dgm:pt>
    <dgm:pt modelId="{FAEB3835-B1DA-47C1-8751-F169D307086E}" type="parTrans" cxnId="{374FA036-B215-457A-8F69-666669D7E012}">
      <dgm:prSet/>
      <dgm:spPr/>
      <dgm:t>
        <a:bodyPr/>
        <a:lstStyle/>
        <a:p>
          <a:endParaRPr lang="en-US"/>
        </a:p>
      </dgm:t>
    </dgm:pt>
    <dgm:pt modelId="{785CA054-65A7-4662-ABA8-DB758ED2E81B}" type="sibTrans" cxnId="{374FA036-B215-457A-8F69-666669D7E012}">
      <dgm:prSet/>
      <dgm:spPr/>
      <dgm:t>
        <a:bodyPr/>
        <a:lstStyle/>
        <a:p>
          <a:endParaRPr lang="en-US"/>
        </a:p>
      </dgm:t>
    </dgm:pt>
    <dgm:pt modelId="{E17F842C-0E9C-4A14-9672-FF3E672B3585}" type="pres">
      <dgm:prSet presAssocID="{D451CF7A-5234-4410-8F7F-A463D3EBAE16}" presName="linear" presStyleCnt="0">
        <dgm:presLayoutVars>
          <dgm:animLvl val="lvl"/>
          <dgm:resizeHandles val="exact"/>
        </dgm:presLayoutVars>
      </dgm:prSet>
      <dgm:spPr/>
    </dgm:pt>
    <dgm:pt modelId="{2D1C7E9C-82D7-4F0A-A0B7-395137DEAF43}" type="pres">
      <dgm:prSet presAssocID="{E3E19D7A-19B2-466D-B6A6-00AB71788D8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74FA036-B215-457A-8F69-666669D7E012}" srcId="{D451CF7A-5234-4410-8F7F-A463D3EBAE16}" destId="{E3E19D7A-19B2-466D-B6A6-00AB71788D8A}" srcOrd="0" destOrd="0" parTransId="{FAEB3835-B1DA-47C1-8751-F169D307086E}" sibTransId="{785CA054-65A7-4662-ABA8-DB758ED2E81B}"/>
    <dgm:cxn modelId="{E18D8149-2BA6-4806-BC40-08312D1A0211}" type="presOf" srcId="{D451CF7A-5234-4410-8F7F-A463D3EBAE16}" destId="{E17F842C-0E9C-4A14-9672-FF3E672B3585}" srcOrd="0" destOrd="0" presId="urn:microsoft.com/office/officeart/2005/8/layout/vList2"/>
    <dgm:cxn modelId="{C39F314C-40C4-41C4-AAC4-57A97037FB67}" type="presOf" srcId="{E3E19D7A-19B2-466D-B6A6-00AB71788D8A}" destId="{2D1C7E9C-82D7-4F0A-A0B7-395137DEAF43}" srcOrd="0" destOrd="0" presId="urn:microsoft.com/office/officeart/2005/8/layout/vList2"/>
    <dgm:cxn modelId="{0386297D-4A5F-4DC4-BCF7-E52C2D72E284}" type="presParOf" srcId="{E17F842C-0E9C-4A14-9672-FF3E672B3585}" destId="{2D1C7E9C-82D7-4F0A-A0B7-395137DEAF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D477DF-7F94-43B8-A488-3AC8F5F8AF16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Acknowledge something may be wrong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Are you ok?</a:t>
          </a:r>
        </a:p>
      </dsp:txBody>
      <dsp:txXfrm>
        <a:off x="0" y="39687"/>
        <a:ext cx="3286125" cy="1971675"/>
      </dsp:txXfrm>
    </dsp:sp>
    <dsp:sp modelId="{89478A67-7F4B-43FA-9187-0CCF5C0CA65E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Listen.</a:t>
          </a:r>
        </a:p>
      </dsp:txBody>
      <dsp:txXfrm>
        <a:off x="3614737" y="39687"/>
        <a:ext cx="3286125" cy="1971675"/>
      </dsp:txXfrm>
    </dsp:sp>
    <dsp:sp modelId="{23CC1CE9-E0EB-4FF1-A33A-68F6FCE65546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Reassure.</a:t>
          </a:r>
        </a:p>
      </dsp:txBody>
      <dsp:txXfrm>
        <a:off x="7229475" y="39687"/>
        <a:ext cx="3286125" cy="1971675"/>
      </dsp:txXfrm>
    </dsp:sp>
    <dsp:sp modelId="{A19E1FEB-7A70-49C6-B2A8-CB96F11FAF1F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Give self-help strategies.</a:t>
          </a:r>
        </a:p>
      </dsp:txBody>
      <dsp:txXfrm>
        <a:off x="0" y="2339975"/>
        <a:ext cx="3286125" cy="1971675"/>
      </dsp:txXfrm>
    </dsp:sp>
    <dsp:sp modelId="{E213323D-6E39-47F1-AAD3-41C3F9A65C08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Refer to the school counselor if needed.</a:t>
          </a:r>
        </a:p>
      </dsp:txBody>
      <dsp:txXfrm>
        <a:off x="3614737" y="2339975"/>
        <a:ext cx="3286125" cy="1971675"/>
      </dsp:txXfrm>
    </dsp:sp>
    <dsp:sp modelId="{A6F7910C-A84F-4F2E-A7FA-C5C96C9939C1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Watch for changes.</a:t>
          </a:r>
        </a:p>
      </dsp:txBody>
      <dsp:txXfrm>
        <a:off x="7229475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2991F-22B4-47E2-A26E-8C033CA3637F}">
      <dsp:nvSpPr>
        <dsp:cNvPr id="0" name=""/>
        <dsp:cNvSpPr/>
      </dsp:nvSpPr>
      <dsp:spPr>
        <a:xfrm>
          <a:off x="0" y="267340"/>
          <a:ext cx="5741931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Early Childhood Trauma </a:t>
          </a:r>
        </a:p>
      </dsp:txBody>
      <dsp:txXfrm>
        <a:off x="36296" y="303636"/>
        <a:ext cx="5669339" cy="670943"/>
      </dsp:txXfrm>
    </dsp:sp>
    <dsp:sp modelId="{2D1C7E9C-82D7-4F0A-A0B7-395137DEAF43}">
      <dsp:nvSpPr>
        <dsp:cNvPr id="0" name=""/>
        <dsp:cNvSpPr/>
      </dsp:nvSpPr>
      <dsp:spPr>
        <a:xfrm>
          <a:off x="0" y="1100155"/>
          <a:ext cx="5741931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Anger over a recent event</a:t>
          </a:r>
        </a:p>
      </dsp:txBody>
      <dsp:txXfrm>
        <a:off x="36296" y="1136451"/>
        <a:ext cx="5669339" cy="670943"/>
      </dsp:txXfrm>
    </dsp:sp>
    <dsp:sp modelId="{3BE8FA6A-85E1-4F84-8407-3639EF9CB014}">
      <dsp:nvSpPr>
        <dsp:cNvPr id="0" name=""/>
        <dsp:cNvSpPr/>
      </dsp:nvSpPr>
      <dsp:spPr>
        <a:xfrm>
          <a:off x="0" y="1932971"/>
          <a:ext cx="5741931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Inspired by other school shooters</a:t>
          </a:r>
        </a:p>
      </dsp:txBody>
      <dsp:txXfrm>
        <a:off x="36296" y="1969267"/>
        <a:ext cx="5669339" cy="670943"/>
      </dsp:txXfrm>
    </dsp:sp>
    <dsp:sp modelId="{AC6A0154-9052-4784-97A8-E7DCA1279501}">
      <dsp:nvSpPr>
        <dsp:cNvPr id="0" name=""/>
        <dsp:cNvSpPr/>
      </dsp:nvSpPr>
      <dsp:spPr>
        <a:xfrm>
          <a:off x="0" y="2765786"/>
          <a:ext cx="5741931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Have the means</a:t>
          </a:r>
        </a:p>
      </dsp:txBody>
      <dsp:txXfrm>
        <a:off x="36296" y="2802082"/>
        <a:ext cx="5669339" cy="6709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2991F-22B4-47E2-A26E-8C033CA3637F}">
      <dsp:nvSpPr>
        <dsp:cNvPr id="0" name=""/>
        <dsp:cNvSpPr/>
      </dsp:nvSpPr>
      <dsp:spPr>
        <a:xfrm>
          <a:off x="0" y="101156"/>
          <a:ext cx="5741931" cy="3574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Early Childhood Trauma </a:t>
          </a:r>
        </a:p>
      </dsp:txBody>
      <dsp:txXfrm>
        <a:off x="174485" y="275641"/>
        <a:ext cx="5392961" cy="32253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C7E9C-82D7-4F0A-A0B7-395137DEAF43}">
      <dsp:nvSpPr>
        <dsp:cNvPr id="0" name=""/>
        <dsp:cNvSpPr/>
      </dsp:nvSpPr>
      <dsp:spPr>
        <a:xfrm>
          <a:off x="0" y="595481"/>
          <a:ext cx="5741931" cy="2585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Anger over a recent event</a:t>
          </a:r>
        </a:p>
      </dsp:txBody>
      <dsp:txXfrm>
        <a:off x="126223" y="721704"/>
        <a:ext cx="5489485" cy="2333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A9A13-4E40-48FD-AC9A-B3C489F2DF0F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8B65E-F7F2-4D76-8EEB-B145DD2B7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76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D09BE86-57C6-44F9-8AA7-04BC47817E32}"/>
              </a:ext>
            </a:extLst>
          </p:cNvPr>
          <p:cNvSpPr/>
          <p:nvPr userDrawn="1"/>
        </p:nvSpPr>
        <p:spPr>
          <a:xfrm>
            <a:off x="-1" y="0"/>
            <a:ext cx="12192001" cy="7375351"/>
          </a:xfrm>
          <a:prstGeom prst="rect">
            <a:avLst/>
          </a:prstGeom>
          <a:solidFill>
            <a:srgbClr val="FFF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F199530-3D79-4467-AD95-0124F5982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25541" y="5621372"/>
            <a:ext cx="12443080" cy="1325563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A1AFAD-399A-44F7-B9A1-E2FF8B3838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67" y="573844"/>
            <a:ext cx="2598940" cy="65170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364ECFF-12D2-48A5-9734-9249597DAF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869703" y="-1224380"/>
            <a:ext cx="3596452" cy="3596452"/>
          </a:xfrm>
          <a:prstGeom prst="rect">
            <a:avLst/>
          </a:prstGeom>
        </p:spPr>
      </p:pic>
      <p:pic>
        <p:nvPicPr>
          <p:cNvPr id="15" name="Content Placeholder 11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E543EBA-5975-4CF2-9E38-86289F9C7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11586" r="34921" b="18519"/>
          <a:stretch/>
        </p:blipFill>
        <p:spPr>
          <a:xfrm>
            <a:off x="352208" y="573846"/>
            <a:ext cx="4949688" cy="482825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ABBAEA9-2166-4410-95BE-BD2464952821}"/>
              </a:ext>
            </a:extLst>
          </p:cNvPr>
          <p:cNvSpPr/>
          <p:nvPr userDrawn="1"/>
        </p:nvSpPr>
        <p:spPr>
          <a:xfrm>
            <a:off x="546410" y="682094"/>
            <a:ext cx="4611757" cy="461175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19FC43-7D5A-4289-8A37-D090A567C379}"/>
              </a:ext>
            </a:extLst>
          </p:cNvPr>
          <p:cNvSpPr/>
          <p:nvPr userDrawn="1"/>
        </p:nvSpPr>
        <p:spPr>
          <a:xfrm>
            <a:off x="604367" y="4725816"/>
            <a:ext cx="374102" cy="374102"/>
          </a:xfrm>
          <a:prstGeom prst="ellipse">
            <a:avLst/>
          </a:prstGeom>
          <a:solidFill>
            <a:srgbClr val="386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AC86352-9F0D-4283-9D37-DCBD608C2792}"/>
              </a:ext>
            </a:extLst>
          </p:cNvPr>
          <p:cNvSpPr/>
          <p:nvPr userDrawn="1"/>
        </p:nvSpPr>
        <p:spPr>
          <a:xfrm>
            <a:off x="1141175" y="5096150"/>
            <a:ext cx="178905" cy="178905"/>
          </a:xfrm>
          <a:prstGeom prst="ellipse">
            <a:avLst/>
          </a:prstGeom>
          <a:solidFill>
            <a:srgbClr val="FBA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473C3-A740-4031-BE59-FF8B71372281}"/>
              </a:ext>
            </a:extLst>
          </p:cNvPr>
          <p:cNvSpPr txBox="1"/>
          <p:nvPr userDrawn="1"/>
        </p:nvSpPr>
        <p:spPr>
          <a:xfrm>
            <a:off x="8052047" y="744239"/>
            <a:ext cx="3684233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Together We Power Potential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36B43C-4805-475D-912A-2B837612448A}"/>
              </a:ext>
            </a:extLst>
          </p:cNvPr>
          <p:cNvCxnSpPr/>
          <p:nvPr userDrawn="1"/>
        </p:nvCxnSpPr>
        <p:spPr>
          <a:xfrm>
            <a:off x="7972148" y="682094"/>
            <a:ext cx="0" cy="44388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95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Yellow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68CD994-5690-46C0-B6F6-914E36893F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25541" y="5569013"/>
            <a:ext cx="12443080" cy="1325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05BE31-2D3D-4434-BCFD-8A61420D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025" y="803053"/>
            <a:ext cx="4924425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D9514F2-EB80-4437-8466-949505C71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025" y="2265042"/>
            <a:ext cx="1049655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>
              <a:defRPr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>
              <a:defRPr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>
              <a:defRPr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>
              <a:defRPr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2F7EE34-306E-4A2C-B8C1-F5DE522B30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7801" y="-1609606"/>
            <a:ext cx="3596452" cy="3596452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AD04D9-1E0A-4E31-BB65-BF1A58B59AE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27" y="524857"/>
            <a:ext cx="2501170" cy="62719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736C446-9413-4996-B931-F99B04DF7495}"/>
              </a:ext>
            </a:extLst>
          </p:cNvPr>
          <p:cNvSpPr txBox="1">
            <a:spLocks/>
          </p:cNvSpPr>
          <p:nvPr userDrawn="1"/>
        </p:nvSpPr>
        <p:spPr>
          <a:xfrm>
            <a:off x="9105123" y="63768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  </a:t>
            </a:r>
            <a:fld id="{A8212831-CC08-4F37-B6D4-9DDF0EC71A96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00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Slide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BB4386-FDD7-4B4F-8BC2-FDA80EE9EB64}"/>
              </a:ext>
            </a:extLst>
          </p:cNvPr>
          <p:cNvSpPr/>
          <p:nvPr userDrawn="1"/>
        </p:nvSpPr>
        <p:spPr>
          <a:xfrm>
            <a:off x="0" y="1"/>
            <a:ext cx="12192001" cy="6873220"/>
          </a:xfrm>
          <a:prstGeom prst="rect">
            <a:avLst/>
          </a:prstGeom>
          <a:solidFill>
            <a:srgbClr val="FBA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5BE31-2D3D-4434-BCFD-8A61420D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575" y="1822228"/>
            <a:ext cx="4924425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1FBFD7-6011-4D50-856C-11B988786FAF}"/>
              </a:ext>
            </a:extLst>
          </p:cNvPr>
          <p:cNvSpPr txBox="1">
            <a:spLocks/>
          </p:cNvSpPr>
          <p:nvPr userDrawn="1"/>
        </p:nvSpPr>
        <p:spPr>
          <a:xfrm>
            <a:off x="9105123" y="63768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|   </a:t>
            </a:r>
            <a:fld id="{A8212831-CC08-4F37-B6D4-9DDF0EC71A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304927-7619-4459-98BB-B2E8FD336C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47" y="526984"/>
            <a:ext cx="2959532" cy="74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6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BB4386-FDD7-4B4F-8BC2-FDA80EE9EB64}"/>
              </a:ext>
            </a:extLst>
          </p:cNvPr>
          <p:cNvSpPr/>
          <p:nvPr userDrawn="1"/>
        </p:nvSpPr>
        <p:spPr>
          <a:xfrm>
            <a:off x="0" y="1"/>
            <a:ext cx="12192001" cy="6873220"/>
          </a:xfrm>
          <a:prstGeom prst="rect">
            <a:avLst/>
          </a:prstGeom>
          <a:solidFill>
            <a:srgbClr val="FBA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5BE31-2D3D-4434-BCFD-8A61420D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575" y="1822228"/>
            <a:ext cx="4924425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900BF52-58D0-4361-8944-2E91A33CBB7E}"/>
              </a:ext>
            </a:extLst>
          </p:cNvPr>
          <p:cNvSpPr txBox="1">
            <a:spLocks/>
          </p:cNvSpPr>
          <p:nvPr userDrawn="1"/>
        </p:nvSpPr>
        <p:spPr>
          <a:xfrm>
            <a:off x="9105123" y="63768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|   </a:t>
            </a:r>
            <a:fld id="{A8212831-CC08-4F37-B6D4-9DDF0EC71A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5A0C961-F8E6-4EC4-92E9-DCF33905E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47" y="526984"/>
            <a:ext cx="2959532" cy="74212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EA5C984-8652-47A0-BD46-F4430EB5E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4111"/>
          <a:stretch/>
        </p:blipFill>
        <p:spPr>
          <a:xfrm>
            <a:off x="-1837547" y="4647879"/>
            <a:ext cx="4924425" cy="477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29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5BE31-2D3D-4434-BCFD-8A61420D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7873E-6803-4165-9622-F2FF0FE28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1FBFD7-6011-4D50-856C-11B988786FAF}"/>
              </a:ext>
            </a:extLst>
          </p:cNvPr>
          <p:cNvSpPr txBox="1">
            <a:spLocks/>
          </p:cNvSpPr>
          <p:nvPr userDrawn="1"/>
        </p:nvSpPr>
        <p:spPr>
          <a:xfrm>
            <a:off x="9105123" y="63768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  </a:t>
            </a:r>
            <a:fld id="{A8212831-CC08-4F37-B6D4-9DDF0EC71A96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32A90A-2717-42A3-9815-F3FFB6897A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080" y="6353628"/>
            <a:ext cx="1641351" cy="41158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3BC9DAF-0B28-4791-BD2A-EB8ACDFEA8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3437" y="-3254651"/>
            <a:ext cx="6338888" cy="633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8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5BE31-2D3D-4434-BCFD-8A61420D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1869" y="908990"/>
            <a:ext cx="56388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7873E-6803-4165-9622-F2FF0FE28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868" y="2400301"/>
            <a:ext cx="5741931" cy="3776662"/>
          </a:xfrm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1FBFD7-6011-4D50-856C-11B988786FAF}"/>
              </a:ext>
            </a:extLst>
          </p:cNvPr>
          <p:cNvSpPr txBox="1">
            <a:spLocks/>
          </p:cNvSpPr>
          <p:nvPr userDrawn="1"/>
        </p:nvSpPr>
        <p:spPr>
          <a:xfrm>
            <a:off x="9105123" y="63768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  </a:t>
            </a:r>
            <a:fld id="{A8212831-CC08-4F37-B6D4-9DDF0EC71A96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14023B-1190-4FFB-B9B5-AFA2460A0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080" y="6353628"/>
            <a:ext cx="1641351" cy="41158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2304470-5953-461F-99B0-37D420E444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275413" y="-1953230"/>
            <a:ext cx="4220181" cy="422018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63EC19F-F9A5-4330-8F93-7554689887AF}"/>
              </a:ext>
            </a:extLst>
          </p:cNvPr>
          <p:cNvSpPr/>
          <p:nvPr userDrawn="1"/>
        </p:nvSpPr>
        <p:spPr>
          <a:xfrm>
            <a:off x="1213739" y="484276"/>
            <a:ext cx="133350" cy="1333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C88EB3-7982-49BF-9AC8-0E8FFCD36692}"/>
              </a:ext>
            </a:extLst>
          </p:cNvPr>
          <p:cNvSpPr/>
          <p:nvPr userDrawn="1"/>
        </p:nvSpPr>
        <p:spPr>
          <a:xfrm>
            <a:off x="722411" y="259745"/>
            <a:ext cx="224531" cy="224531"/>
          </a:xfrm>
          <a:prstGeom prst="ellipse">
            <a:avLst/>
          </a:prstGeom>
          <a:solidFill>
            <a:srgbClr val="FBA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74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BB4386-FDD7-4B4F-8BC2-FDA80EE9EB64}"/>
              </a:ext>
            </a:extLst>
          </p:cNvPr>
          <p:cNvSpPr/>
          <p:nvPr userDrawn="1"/>
        </p:nvSpPr>
        <p:spPr>
          <a:xfrm>
            <a:off x="-17131" y="1"/>
            <a:ext cx="12209131" cy="6887864"/>
          </a:xfrm>
          <a:prstGeom prst="rect">
            <a:avLst/>
          </a:prstGeom>
          <a:solidFill>
            <a:srgbClr val="386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5BE31-2D3D-4434-BCFD-8A61420D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8827" y="1589085"/>
            <a:ext cx="4924425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1FBFD7-6011-4D50-856C-11B988786FAF}"/>
              </a:ext>
            </a:extLst>
          </p:cNvPr>
          <p:cNvSpPr txBox="1">
            <a:spLocks/>
          </p:cNvSpPr>
          <p:nvPr userDrawn="1"/>
        </p:nvSpPr>
        <p:spPr>
          <a:xfrm>
            <a:off x="9105123" y="63768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|   </a:t>
            </a:r>
            <a:fld id="{A8212831-CC08-4F37-B6D4-9DDF0EC71A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304927-7619-4459-98BB-B2E8FD336C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865" y="567084"/>
            <a:ext cx="2959532" cy="74212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3DF37B8-1245-4F27-9561-D2F21E1BE51B}"/>
              </a:ext>
            </a:extLst>
          </p:cNvPr>
          <p:cNvSpPr/>
          <p:nvPr userDrawn="1"/>
        </p:nvSpPr>
        <p:spPr>
          <a:xfrm>
            <a:off x="11506397" y="4497640"/>
            <a:ext cx="265468" cy="2654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5490A1-E135-40AD-85D7-15C4F283251A}"/>
              </a:ext>
            </a:extLst>
          </p:cNvPr>
          <p:cNvSpPr/>
          <p:nvPr userDrawn="1"/>
        </p:nvSpPr>
        <p:spPr>
          <a:xfrm>
            <a:off x="1028076" y="5919891"/>
            <a:ext cx="456967" cy="456967"/>
          </a:xfrm>
          <a:prstGeom prst="ellipse">
            <a:avLst/>
          </a:prstGeom>
          <a:solidFill>
            <a:srgbClr val="FBA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86A532-8FED-4A7A-9039-4AAD82AECAD1}"/>
              </a:ext>
            </a:extLst>
          </p:cNvPr>
          <p:cNvSpPr/>
          <p:nvPr userDrawn="1"/>
        </p:nvSpPr>
        <p:spPr>
          <a:xfrm>
            <a:off x="11639131" y="2146468"/>
            <a:ext cx="1071479" cy="10714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F5466B-28C4-48BC-BDEB-575231E77C3E}"/>
              </a:ext>
            </a:extLst>
          </p:cNvPr>
          <p:cNvSpPr/>
          <p:nvPr userDrawn="1"/>
        </p:nvSpPr>
        <p:spPr>
          <a:xfrm>
            <a:off x="10954834" y="3479586"/>
            <a:ext cx="469901" cy="469901"/>
          </a:xfrm>
          <a:prstGeom prst="ellipse">
            <a:avLst/>
          </a:prstGeom>
          <a:solidFill>
            <a:srgbClr val="FBA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AB06D2-139F-421E-9C2D-DD01B480EB1C}"/>
              </a:ext>
            </a:extLst>
          </p:cNvPr>
          <p:cNvSpPr/>
          <p:nvPr userDrawn="1"/>
        </p:nvSpPr>
        <p:spPr>
          <a:xfrm>
            <a:off x="-342277" y="6045381"/>
            <a:ext cx="1028077" cy="10280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72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BB4386-FDD7-4B4F-8BC2-FDA80EE9EB64}"/>
              </a:ext>
            </a:extLst>
          </p:cNvPr>
          <p:cNvSpPr/>
          <p:nvPr userDrawn="1"/>
        </p:nvSpPr>
        <p:spPr>
          <a:xfrm>
            <a:off x="-17131" y="1"/>
            <a:ext cx="12209131" cy="6887864"/>
          </a:xfrm>
          <a:prstGeom prst="rect">
            <a:avLst/>
          </a:prstGeom>
          <a:solidFill>
            <a:srgbClr val="386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5BE31-2D3D-4434-BCFD-8A61420D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8827" y="1589085"/>
            <a:ext cx="4924425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1FBFD7-6011-4D50-856C-11B988786FAF}"/>
              </a:ext>
            </a:extLst>
          </p:cNvPr>
          <p:cNvSpPr txBox="1">
            <a:spLocks/>
          </p:cNvSpPr>
          <p:nvPr userDrawn="1"/>
        </p:nvSpPr>
        <p:spPr>
          <a:xfrm>
            <a:off x="9105123" y="63768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|   </a:t>
            </a:r>
            <a:fld id="{A8212831-CC08-4F37-B6D4-9DDF0EC71A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304927-7619-4459-98BB-B2E8FD336C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865" y="567084"/>
            <a:ext cx="2959532" cy="74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72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A0F23-C03E-4F87-8642-2019B5457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B5172-DA60-4188-B68F-3509892FC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F2D26-328C-4001-8B66-6FBCC16AF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BDC0C-8BAE-41C4-BDF5-6903FDF96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DAA07-E510-4EA0-859A-9BC504F31775}" type="datetime1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AA65B-DEEF-4B79-B243-B5B2D139A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E9417-FA9B-41EB-9B4C-45758A50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2831-CC08-4F37-B6D4-9DDF0EC71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02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A006D-1F60-4A03-A0B7-7D3AF92BD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F151C-800E-4FC2-BCE8-B27E415E1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F29BA7-F7DB-4C51-8DC9-2B350F821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638B15-F2CA-4B76-9DF0-9308F7F3C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3AD459-FB7D-44A6-9122-64E61A075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84FE6B-A515-4256-8CA6-416D60146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92A8-8E4B-4DF1-BE1C-CCF43EBB0550}" type="datetime1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60457B-60CC-44FF-A057-CE570342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C06981-B4DE-4A11-A67F-F23C67D3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2831-CC08-4F37-B6D4-9DDF0EC71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89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A3DB1-CFA7-4D38-81D8-8074085E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9D5C5-B593-45E0-926A-B573D2FB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D43E1-A7DF-41DD-AD5A-D1F8FB3D104E}" type="datetime1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90D441-77CC-4BD4-A908-916E3AF1B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DE5B8-EEC1-423D-8930-4E98A0B65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2831-CC08-4F37-B6D4-9DDF0EC71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6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B6F006A-7D38-49DE-A42B-8B825FCEF262}"/>
              </a:ext>
            </a:extLst>
          </p:cNvPr>
          <p:cNvSpPr/>
          <p:nvPr userDrawn="1"/>
        </p:nvSpPr>
        <p:spPr>
          <a:xfrm>
            <a:off x="-1" y="0"/>
            <a:ext cx="12192001" cy="7375351"/>
          </a:xfrm>
          <a:prstGeom prst="rect">
            <a:avLst/>
          </a:prstGeom>
          <a:solidFill>
            <a:srgbClr val="FFF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80EA82A-4CA2-427E-A73E-0B1CBB917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2513"/>
          <a:stretch/>
        </p:blipFill>
        <p:spPr>
          <a:xfrm>
            <a:off x="364815" y="826431"/>
            <a:ext cx="2145478" cy="1976026"/>
          </a:xfrm>
          <a:prstGeom prst="rect">
            <a:avLst/>
          </a:prstGeom>
        </p:spPr>
      </p:pic>
      <p:pic>
        <p:nvPicPr>
          <p:cNvPr id="15" name="Content Placeholder 11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E543EBA-5975-4CF2-9E38-86289F9C7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11586" r="34921" b="18519"/>
          <a:stretch/>
        </p:blipFill>
        <p:spPr>
          <a:xfrm>
            <a:off x="485373" y="937831"/>
            <a:ext cx="4949688" cy="482825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D19FC43-7D5A-4289-8A37-D090A567C379}"/>
              </a:ext>
            </a:extLst>
          </p:cNvPr>
          <p:cNvSpPr/>
          <p:nvPr userDrawn="1"/>
        </p:nvSpPr>
        <p:spPr>
          <a:xfrm>
            <a:off x="737532" y="5089801"/>
            <a:ext cx="374102" cy="374102"/>
          </a:xfrm>
          <a:prstGeom prst="ellipse">
            <a:avLst/>
          </a:prstGeom>
          <a:solidFill>
            <a:srgbClr val="386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AC86352-9F0D-4283-9D37-DCBD608C2792}"/>
              </a:ext>
            </a:extLst>
          </p:cNvPr>
          <p:cNvSpPr/>
          <p:nvPr userDrawn="1"/>
        </p:nvSpPr>
        <p:spPr>
          <a:xfrm>
            <a:off x="1274340" y="5460135"/>
            <a:ext cx="178905" cy="178905"/>
          </a:xfrm>
          <a:prstGeom prst="ellipse">
            <a:avLst/>
          </a:prstGeom>
          <a:solidFill>
            <a:srgbClr val="FBA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ABBAEA9-2166-4410-95BE-BD2464952821}"/>
              </a:ext>
            </a:extLst>
          </p:cNvPr>
          <p:cNvSpPr/>
          <p:nvPr userDrawn="1"/>
        </p:nvSpPr>
        <p:spPr>
          <a:xfrm>
            <a:off x="679575" y="1046079"/>
            <a:ext cx="4611757" cy="461175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A56B550F-9013-4BCE-828A-B5A38E5820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666" y="1905000"/>
            <a:ext cx="4203403" cy="105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25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647598-08A3-4EAB-83AD-6A2C0F32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17BD6-95BC-4F71-874B-6107FDF99722}" type="datetime1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39BB53-3C4A-40E0-91D5-BF9AC5F89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0732F-DE35-4E40-8642-D0007D05E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2831-CC08-4F37-B6D4-9DDF0EC71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98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F9FBD-F6CE-47C2-99F7-ADA07D7D9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5ABCD-F7D1-4A39-AA8C-6B87F1236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C53BF-5765-40D6-B8E5-4E2906537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85BB8-CC53-47C5-94A4-BEFE85858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61825-B3EB-4C1C-8F35-D5092F23277A}" type="datetime1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04269-46C5-4B01-98EF-09B50697A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07790-7735-4A91-AA1B-B50F96A18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2831-CC08-4F37-B6D4-9DDF0EC71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51C94-3225-4D34-A2FC-7D91EF4F5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46BCBF-8A6A-475A-8940-D7CD8C757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CB6F1-4281-4EE1-A146-76E221DF8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5F86D-C788-4D54-B2DC-42354D2A1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A424-99E4-4A81-B4E3-6757210AAFD7}" type="datetime1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9C8B5-F0E2-4F6E-959A-CD16017B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84230-C659-4853-8856-24CDDD42C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2831-CC08-4F37-B6D4-9DDF0EC71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27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2CD18-0421-414F-A0C3-DC66F9D65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3D0286-CEA3-47D0-B6FC-4E9EEF4B3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D20C8-04B3-4B96-BDE0-43394091D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68DF6-D6EF-4285-9331-3A4E37EB5A07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2B538-1C15-4ABA-A08B-019A7B4A7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AE831-B30F-4070-B9D5-5A858728D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2831-CC08-4F37-B6D4-9DDF0EC71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96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2966DF-1213-444F-9133-7B20AC9AC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4CEA7-D74F-4AB6-8F2E-096936B03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65FDA-918F-4F49-9D72-4CD36E23C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2EEA-B4A1-4F94-94A9-B558C18ECEF5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C6FBE-39E3-4A52-B2A6-E5831BFDA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1DD05-CEB3-4A0B-B7D3-0AD65CDA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2831-CC08-4F37-B6D4-9DDF0EC71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4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Foo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5BE31-2D3D-4434-BCFD-8A61420D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7873E-6803-4165-9622-F2FF0FE28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2B9A3-9589-4641-A423-7FF1860BC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158C-1999-4DEB-91EC-7DF86C83E432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C1523-1F50-4547-86C2-AE365F68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1B788-EBC2-4708-8FEC-5C0D185E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2831-CC08-4F37-B6D4-9DDF0EC71A9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BB4386-FDD7-4B4F-8BC2-FDA80EE9EB64}"/>
              </a:ext>
            </a:extLst>
          </p:cNvPr>
          <p:cNvSpPr/>
          <p:nvPr userDrawn="1"/>
        </p:nvSpPr>
        <p:spPr>
          <a:xfrm>
            <a:off x="0" y="6385736"/>
            <a:ext cx="12192000" cy="481142"/>
          </a:xfrm>
          <a:prstGeom prst="rect">
            <a:avLst/>
          </a:prstGeom>
          <a:solidFill>
            <a:srgbClr val="386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1FBFD7-6011-4D50-856C-11B988786FAF}"/>
              </a:ext>
            </a:extLst>
          </p:cNvPr>
          <p:cNvSpPr txBox="1">
            <a:spLocks/>
          </p:cNvSpPr>
          <p:nvPr userDrawn="1"/>
        </p:nvSpPr>
        <p:spPr>
          <a:xfrm>
            <a:off x="9105123" y="64567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|   </a:t>
            </a:r>
            <a:fld id="{A8212831-CC08-4F37-B6D4-9DDF0EC71A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94A6C3-B7F7-482A-B5B3-9B94E7FD9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91" y="6454360"/>
            <a:ext cx="1408263" cy="35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4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Foo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92D27E-CE2B-481C-A447-76DF3CAAF8C5}"/>
              </a:ext>
            </a:extLst>
          </p:cNvPr>
          <p:cNvSpPr/>
          <p:nvPr userDrawn="1"/>
        </p:nvSpPr>
        <p:spPr>
          <a:xfrm>
            <a:off x="0" y="6376858"/>
            <a:ext cx="12192000" cy="481142"/>
          </a:xfrm>
          <a:prstGeom prst="rect">
            <a:avLst/>
          </a:prstGeom>
          <a:solidFill>
            <a:srgbClr val="386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5BE31-2D3D-4434-BCFD-8A61420D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7873E-6803-4165-9622-F2FF0FE28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747"/>
            <a:ext cx="10515600" cy="4351338"/>
          </a:xfrm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1FBFD7-6011-4D50-856C-11B988786FAF}"/>
              </a:ext>
            </a:extLst>
          </p:cNvPr>
          <p:cNvSpPr txBox="1">
            <a:spLocks/>
          </p:cNvSpPr>
          <p:nvPr userDrawn="1"/>
        </p:nvSpPr>
        <p:spPr>
          <a:xfrm>
            <a:off x="9105123" y="64389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|   </a:t>
            </a:r>
            <a:fld id="{A8212831-CC08-4F37-B6D4-9DDF0EC71A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43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o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92D27E-CE2B-481C-A447-76DF3CAAF8C5}"/>
              </a:ext>
            </a:extLst>
          </p:cNvPr>
          <p:cNvSpPr/>
          <p:nvPr userDrawn="1"/>
        </p:nvSpPr>
        <p:spPr>
          <a:xfrm>
            <a:off x="0" y="6376858"/>
            <a:ext cx="12192000" cy="481142"/>
          </a:xfrm>
          <a:prstGeom prst="rect">
            <a:avLst/>
          </a:prstGeom>
          <a:solidFill>
            <a:srgbClr val="386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5BE31-2D3D-4434-BCFD-8A61420D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7873E-6803-4165-9622-F2FF0FE28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747"/>
            <a:ext cx="10515600" cy="4351338"/>
          </a:xfrm>
        </p:spPr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1FBFD7-6011-4D50-856C-11B988786FAF}"/>
              </a:ext>
            </a:extLst>
          </p:cNvPr>
          <p:cNvSpPr txBox="1">
            <a:spLocks/>
          </p:cNvSpPr>
          <p:nvPr userDrawn="1"/>
        </p:nvSpPr>
        <p:spPr>
          <a:xfrm>
            <a:off x="9105123" y="64389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|   </a:t>
            </a:r>
            <a:fld id="{A8212831-CC08-4F37-B6D4-9DDF0EC71A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AA0C92E-D5E5-4FD9-87C8-72BCDDFDC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123" y="344826"/>
            <a:ext cx="2501170" cy="62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8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 Foo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5BE31-2D3D-4434-BCFD-8A61420D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7873E-6803-4165-9622-F2FF0FE28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2B9A3-9589-4641-A423-7FF1860BC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158C-1999-4DEB-91EC-7DF86C83E432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C1523-1F50-4547-86C2-AE365F68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1B788-EBC2-4708-8FEC-5C0D185E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2831-CC08-4F37-B6D4-9DDF0EC71A9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BB4386-FDD7-4B4F-8BC2-FDA80EE9EB64}"/>
              </a:ext>
            </a:extLst>
          </p:cNvPr>
          <p:cNvSpPr/>
          <p:nvPr userDrawn="1"/>
        </p:nvSpPr>
        <p:spPr>
          <a:xfrm>
            <a:off x="0" y="6376858"/>
            <a:ext cx="12192000" cy="481142"/>
          </a:xfrm>
          <a:prstGeom prst="rect">
            <a:avLst/>
          </a:prstGeom>
          <a:solidFill>
            <a:srgbClr val="FBA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1FBFD7-6011-4D50-856C-11B988786FAF}"/>
              </a:ext>
            </a:extLst>
          </p:cNvPr>
          <p:cNvSpPr txBox="1">
            <a:spLocks/>
          </p:cNvSpPr>
          <p:nvPr userDrawn="1"/>
        </p:nvSpPr>
        <p:spPr>
          <a:xfrm>
            <a:off x="9105123" y="6439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|   </a:t>
            </a:r>
            <a:fld id="{A8212831-CC08-4F37-B6D4-9DDF0EC71A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51CC0C-D03B-4016-A39F-F016D28B5B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92" y="6447409"/>
            <a:ext cx="1408263" cy="35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5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 Foo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5BE31-2D3D-4434-BCFD-8A61420D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7873E-6803-4165-9622-F2FF0FE28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2B9A3-9589-4641-A423-7FF1860BC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158C-1999-4DEB-91EC-7DF86C83E432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C1523-1F50-4547-86C2-AE365F68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1B788-EBC2-4708-8FEC-5C0D185E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2831-CC08-4F37-B6D4-9DDF0EC71A9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BB4386-FDD7-4B4F-8BC2-FDA80EE9EB64}"/>
              </a:ext>
            </a:extLst>
          </p:cNvPr>
          <p:cNvSpPr/>
          <p:nvPr userDrawn="1"/>
        </p:nvSpPr>
        <p:spPr>
          <a:xfrm>
            <a:off x="0" y="6376858"/>
            <a:ext cx="12192000" cy="481142"/>
          </a:xfrm>
          <a:prstGeom prst="rect">
            <a:avLst/>
          </a:prstGeom>
          <a:solidFill>
            <a:srgbClr val="FBA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1FBFD7-6011-4D50-856C-11B988786FAF}"/>
              </a:ext>
            </a:extLst>
          </p:cNvPr>
          <p:cNvSpPr txBox="1">
            <a:spLocks/>
          </p:cNvSpPr>
          <p:nvPr userDrawn="1"/>
        </p:nvSpPr>
        <p:spPr>
          <a:xfrm>
            <a:off x="9105123" y="64212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|   </a:t>
            </a:r>
            <a:fld id="{A8212831-CC08-4F37-B6D4-9DDF0EC71A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7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 Foo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5BE31-2D3D-4434-BCFD-8A61420D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7873E-6803-4165-9622-F2FF0FE28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>
              <a:defRPr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2B9A3-9589-4641-A423-7FF1860BC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158C-1999-4DEB-91EC-7DF86C83E432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C1523-1F50-4547-86C2-AE365F68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1B788-EBC2-4708-8FEC-5C0D185E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2831-CC08-4F37-B6D4-9DDF0EC71A9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BB4386-FDD7-4B4F-8BC2-FDA80EE9EB64}"/>
              </a:ext>
            </a:extLst>
          </p:cNvPr>
          <p:cNvSpPr/>
          <p:nvPr userDrawn="1"/>
        </p:nvSpPr>
        <p:spPr>
          <a:xfrm>
            <a:off x="0" y="6376858"/>
            <a:ext cx="12192000" cy="481142"/>
          </a:xfrm>
          <a:prstGeom prst="rect">
            <a:avLst/>
          </a:prstGeom>
          <a:solidFill>
            <a:srgbClr val="FBA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1FBFD7-6011-4D50-856C-11B988786FAF}"/>
              </a:ext>
            </a:extLst>
          </p:cNvPr>
          <p:cNvSpPr txBox="1">
            <a:spLocks/>
          </p:cNvSpPr>
          <p:nvPr userDrawn="1"/>
        </p:nvSpPr>
        <p:spPr>
          <a:xfrm>
            <a:off x="9105123" y="64212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|   </a:t>
            </a:r>
            <a:fld id="{A8212831-CC08-4F37-B6D4-9DDF0EC71A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68F9A97-B38C-4637-BA0A-48B954B35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123" y="344826"/>
            <a:ext cx="2501170" cy="62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3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Yello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BB4386-FDD7-4B4F-8BC2-FDA80EE9EB64}"/>
              </a:ext>
            </a:extLst>
          </p:cNvPr>
          <p:cNvSpPr/>
          <p:nvPr userDrawn="1"/>
        </p:nvSpPr>
        <p:spPr>
          <a:xfrm>
            <a:off x="-1" y="0"/>
            <a:ext cx="12192001" cy="7375351"/>
          </a:xfrm>
          <a:prstGeom prst="rect">
            <a:avLst/>
          </a:prstGeom>
          <a:solidFill>
            <a:srgbClr val="FFF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68CD994-5690-46C0-B6F6-914E36893F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25540" y="6498454"/>
            <a:ext cx="12443080" cy="528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05BE31-2D3D-4434-BCFD-8A61420D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025" y="803053"/>
            <a:ext cx="4924425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1FBFD7-6011-4D50-856C-11B988786FAF}"/>
              </a:ext>
            </a:extLst>
          </p:cNvPr>
          <p:cNvSpPr txBox="1">
            <a:spLocks/>
          </p:cNvSpPr>
          <p:nvPr userDrawn="1"/>
        </p:nvSpPr>
        <p:spPr>
          <a:xfrm>
            <a:off x="9105123" y="63578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|   </a:t>
            </a:r>
            <a:fld id="{A8212831-CC08-4F37-B6D4-9DDF0EC71A96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D9514F2-EB80-4437-8466-949505C71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025" y="2265042"/>
            <a:ext cx="1049655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>
              <a:defRPr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>
              <a:defRPr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>
              <a:defRPr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>
              <a:defRPr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D981E25-E152-44AC-B10D-3F8D86343C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135" y="6348664"/>
            <a:ext cx="1641351" cy="41158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2F7EE34-306E-4A2C-B8C1-F5DE522B30C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91052" y="-2885541"/>
            <a:ext cx="4535046" cy="453504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C997D28-6FFC-4B2D-A479-291A2C15E419}"/>
              </a:ext>
            </a:extLst>
          </p:cNvPr>
          <p:cNvSpPr/>
          <p:nvPr userDrawn="1"/>
        </p:nvSpPr>
        <p:spPr>
          <a:xfrm>
            <a:off x="11393677" y="241619"/>
            <a:ext cx="236347" cy="2363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F9A476C-DFBA-415F-AD5A-22763F91DEEF}"/>
              </a:ext>
            </a:extLst>
          </p:cNvPr>
          <p:cNvSpPr/>
          <p:nvPr userDrawn="1"/>
        </p:nvSpPr>
        <p:spPr>
          <a:xfrm>
            <a:off x="11008311" y="708118"/>
            <a:ext cx="114154" cy="114154"/>
          </a:xfrm>
          <a:prstGeom prst="ellipse">
            <a:avLst/>
          </a:prstGeom>
          <a:solidFill>
            <a:srgbClr val="8F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72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47BC88-FEAC-4200-8AE5-FE8957549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C4CA1-8DD6-445F-971F-CB4E6DB9E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A611-F8B5-460F-95D3-1F65820F9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153B-5BF5-43E5-A3DF-6A2A561A07ED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B8E41-4B8C-4410-9FE8-B2C2F93AF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D1739-073A-4088-838B-0ECF9C919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12831-CC08-4F37-B6D4-9DDF0EC71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1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50" r:id="rId3"/>
    <p:sldLayoutId id="2147483666" r:id="rId4"/>
    <p:sldLayoutId id="2147483670" r:id="rId5"/>
    <p:sldLayoutId id="2147483661" r:id="rId6"/>
    <p:sldLayoutId id="2147483669" r:id="rId7"/>
    <p:sldLayoutId id="2147483671" r:id="rId8"/>
    <p:sldLayoutId id="2147483662" r:id="rId9"/>
    <p:sldLayoutId id="2147483668" r:id="rId10"/>
    <p:sldLayoutId id="2147483665" r:id="rId11"/>
    <p:sldLayoutId id="2147483667" r:id="rId12"/>
    <p:sldLayoutId id="2147483660" r:id="rId13"/>
    <p:sldLayoutId id="2147483664" r:id="rId14"/>
    <p:sldLayoutId id="2147483663" r:id="rId15"/>
    <p:sldLayoutId id="2147483672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dn.brandfolder.io/O2DHL91/at/46gjhshvccb7hfv6zqznrpm/RethinkEd_-_White_Paper_-_Preparing_Educators_to_Address_the_Rising_Problem_of_Behavior_Problems_v30.pd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alhealthfirstaid.org/" TargetMode="External"/><Relationship Id="rId7" Type="http://schemas.openxmlformats.org/officeDocument/2006/relationships/hyperlink" Target="https://www.lung.org/quit-smoking/helping-teens-quit/vape-free-schools" TargetMode="External"/><Relationship Id="rId2" Type="http://schemas.openxmlformats.org/officeDocument/2006/relationships/hyperlink" Target="https://cdn.brandfolder.io/O2DHL91/at/8m3pwnr2k4zhhrt88fbjzpg/Kids_Mental_Health_and_Stress_in_2023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rethinked.com/resources/preventing-school-violence-building-a-safer-future/#:~:text=One%20of%20the%20largest%20risk-factors%20for%20school%20violence,know%20how%20to%20avoid%20or%20respond%20to%20it." TargetMode="External"/><Relationship Id="rId5" Type="http://schemas.openxmlformats.org/officeDocument/2006/relationships/hyperlink" Target="https://www.cdc.gov/vitalsigns/aces/index.html" TargetMode="External"/><Relationship Id="rId4" Type="http://schemas.openxmlformats.org/officeDocument/2006/relationships/hyperlink" Target="https://www.strong4life.com/en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amie.cumming@rethinked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870595-EEE0-D228-2D6A-FA559DE994C6}"/>
              </a:ext>
            </a:extLst>
          </p:cNvPr>
          <p:cNvSpPr txBox="1"/>
          <p:nvPr/>
        </p:nvSpPr>
        <p:spPr>
          <a:xfrm>
            <a:off x="5466080" y="1971040"/>
            <a:ext cx="6319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Cracks in the Plate: Fostering Student Wellbeing for Safety &amp; Success</a:t>
            </a:r>
          </a:p>
        </p:txBody>
      </p:sp>
    </p:spTree>
    <p:extLst>
      <p:ext uri="{BB962C8B-B14F-4D97-AF65-F5344CB8AC3E}">
        <p14:creationId xmlns:p14="http://schemas.microsoft.com/office/powerpoint/2010/main" val="716410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A70C6-1F19-4722-84B9-BD1C1275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if…….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4028D-14D8-7FF8-2150-B8F70A981F58}"/>
              </a:ext>
            </a:extLst>
          </p:cNvPr>
          <p:cNvSpPr txBox="1"/>
          <p:nvPr/>
        </p:nvSpPr>
        <p:spPr>
          <a:xfrm>
            <a:off x="3322320" y="2763520"/>
            <a:ext cx="5963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only takes one caring adult to help a young person build resilience. </a:t>
            </a:r>
          </a:p>
          <a:p>
            <a:pPr algn="r"/>
            <a:r>
              <a:rPr lang="en-U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Psychology Today, March 2023</a:t>
            </a:r>
          </a:p>
        </p:txBody>
      </p:sp>
    </p:spTree>
    <p:extLst>
      <p:ext uri="{BB962C8B-B14F-4D97-AF65-F5344CB8AC3E}">
        <p14:creationId xmlns:p14="http://schemas.microsoft.com/office/powerpoint/2010/main" val="1014579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D6F1C9-392C-A549-D1A0-C26ECED06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79941"/>
            <a:ext cx="10905066" cy="509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94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FE8E1-D4FB-2870-2D7B-4B2BCA33E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Signs and Symptoms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D2C55-3943-9AB1-A7DD-BE361091E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1760"/>
            <a:ext cx="4465320" cy="479520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Changes in Behavior</a:t>
            </a:r>
          </a:p>
          <a:p>
            <a:pPr lvl="2"/>
            <a:r>
              <a:rPr lang="en-US" dirty="0"/>
              <a:t>Aggressive</a:t>
            </a:r>
          </a:p>
          <a:p>
            <a:pPr lvl="2"/>
            <a:r>
              <a:rPr lang="en-US" dirty="0"/>
              <a:t>Disrespectful</a:t>
            </a:r>
          </a:p>
          <a:p>
            <a:pPr lvl="2"/>
            <a:r>
              <a:rPr lang="en-US" dirty="0"/>
              <a:t>Hyperactive</a:t>
            </a:r>
          </a:p>
          <a:p>
            <a:pPr lvl="2"/>
            <a:r>
              <a:rPr lang="en-US" dirty="0"/>
              <a:t>Withdrawn</a:t>
            </a:r>
          </a:p>
          <a:p>
            <a:r>
              <a:rPr lang="en-US" dirty="0"/>
              <a:t>Changes in Friends</a:t>
            </a:r>
          </a:p>
          <a:p>
            <a:r>
              <a:rPr lang="en-US" dirty="0"/>
              <a:t>Extreme Mood Changes</a:t>
            </a:r>
          </a:p>
          <a:p>
            <a:r>
              <a:rPr lang="en-US" dirty="0"/>
              <a:t>Change in Eating Habits</a:t>
            </a:r>
          </a:p>
          <a:p>
            <a:pPr lvl="1"/>
            <a:r>
              <a:rPr lang="en-US" dirty="0"/>
              <a:t>Not eating</a:t>
            </a:r>
          </a:p>
          <a:p>
            <a:pPr lvl="1"/>
            <a:r>
              <a:rPr lang="en-US" dirty="0"/>
              <a:t>Overeating</a:t>
            </a:r>
          </a:p>
          <a:p>
            <a:r>
              <a:rPr lang="en-US" dirty="0"/>
              <a:t>Sleepy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EB8A2F9-3255-5958-62D5-CA75EAB4ECA8}"/>
              </a:ext>
            </a:extLst>
          </p:cNvPr>
          <p:cNvSpPr txBox="1">
            <a:spLocks/>
          </p:cNvSpPr>
          <p:nvPr/>
        </p:nvSpPr>
        <p:spPr>
          <a:xfrm>
            <a:off x="6096000" y="1381759"/>
            <a:ext cx="4465320" cy="47952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Feelings of hopelessness</a:t>
            </a:r>
          </a:p>
          <a:p>
            <a:r>
              <a:rPr lang="en-US" dirty="0"/>
              <a:t>Thoughts of self-harm</a:t>
            </a:r>
          </a:p>
          <a:p>
            <a:r>
              <a:rPr lang="en-US" dirty="0"/>
              <a:t>Sad</a:t>
            </a:r>
          </a:p>
          <a:p>
            <a:r>
              <a:rPr lang="en-US" dirty="0"/>
              <a:t>Angry</a:t>
            </a:r>
          </a:p>
          <a:p>
            <a:r>
              <a:rPr lang="en-US" dirty="0"/>
              <a:t>Excessive worry</a:t>
            </a:r>
          </a:p>
          <a:p>
            <a:r>
              <a:rPr lang="en-US" dirty="0"/>
              <a:t>Nightmares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8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4E4260-670B-22C4-EB5F-F5F699059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I’m not the counselor….</a:t>
            </a:r>
            <a:endParaRPr lang="en-US" dirty="0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5CAB9EB9-185C-516E-CDF1-432DBFB599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546320"/>
              </p:ext>
            </p:extLst>
          </p:nvPr>
        </p:nvGraphicFramePr>
        <p:xfrm>
          <a:off x="574040" y="141986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4687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EF1B6-ECD5-A220-67F3-4F1F1B46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Teaching Students To Manage Emotions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1D75B-9A7F-8D49-CA2B-6F88D0AEA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Breathing</a:t>
            </a:r>
          </a:p>
          <a:p>
            <a:r>
              <a:rPr lang="en-US" dirty="0"/>
              <a:t>Exercise</a:t>
            </a:r>
          </a:p>
          <a:p>
            <a:r>
              <a:rPr lang="en-US" dirty="0"/>
              <a:t>Healthy Eating</a:t>
            </a:r>
          </a:p>
          <a:p>
            <a:r>
              <a:rPr lang="en-US" dirty="0"/>
              <a:t>Journaling</a:t>
            </a:r>
          </a:p>
          <a:p>
            <a:r>
              <a:rPr lang="en-US" dirty="0"/>
              <a:t>Lean into creativity- art, music, and drama</a:t>
            </a:r>
          </a:p>
          <a:p>
            <a:r>
              <a:rPr lang="en-US" dirty="0"/>
              <a:t>Join a club- become a part of an organization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96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987846-65E2-8C4B-7943-E888E3911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01" y="128460"/>
            <a:ext cx="4128198" cy="557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350D7F-61C5-227F-5A56-9A39816F1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313" y="2251604"/>
            <a:ext cx="6277220" cy="27933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042BBE-619B-3756-3E74-A1BDB738A7C0}"/>
              </a:ext>
            </a:extLst>
          </p:cNvPr>
          <p:cNvSpPr txBox="1"/>
          <p:nvPr/>
        </p:nvSpPr>
        <p:spPr>
          <a:xfrm>
            <a:off x="2032000" y="5806210"/>
            <a:ext cx="93061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RethinkEd_-_White_Paper_-_Preparing_Educators_to_Address_the_Rising_Problem_of_Behavior_Problems_v30.pdf (brandfolder.io)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74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865426-A287-26BD-28C8-9059FD66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828" y="325278"/>
            <a:ext cx="4924425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Bullying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4248F8-7AAB-12D9-6A43-4A1FB7A75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0" y="1983740"/>
            <a:ext cx="5829300" cy="388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9AE49E-2EA1-076D-1909-42F0EA160B89}"/>
              </a:ext>
            </a:extLst>
          </p:cNvPr>
          <p:cNvSpPr txBox="1"/>
          <p:nvPr/>
        </p:nvSpPr>
        <p:spPr>
          <a:xfrm>
            <a:off x="6975253" y="2204720"/>
            <a:ext cx="42312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research, building empathy can reduce bullying incidents in schools.</a:t>
            </a:r>
          </a:p>
        </p:txBody>
      </p:sp>
    </p:spTree>
    <p:extLst>
      <p:ext uri="{BB962C8B-B14F-4D97-AF65-F5344CB8AC3E}">
        <p14:creationId xmlns:p14="http://schemas.microsoft.com/office/powerpoint/2010/main" val="2488103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AF31B-6305-4CA4-84F8-C88CB66B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62" y="908990"/>
            <a:ext cx="1027320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4 Things School Shooters Have In Common</a:t>
            </a:r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A83EECB4-AEAE-7D4D-0753-B65F2EB38E0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43099" y="2463363"/>
          <a:ext cx="5741931" cy="3776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2215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AF31B-6305-4CA4-84F8-C88CB66B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62" y="908990"/>
            <a:ext cx="10273207" cy="1325563"/>
          </a:xfrm>
        </p:spPr>
        <p:txBody>
          <a:bodyPr>
            <a:normAutofit/>
          </a:bodyPr>
          <a:lstStyle/>
          <a:p>
            <a:pPr algn="ctr"/>
            <a:r>
              <a:rPr lang="en-US"/>
              <a:t>4 Things School Shooters Have In Common</a:t>
            </a:r>
            <a:endParaRPr lang="en-US" dirty="0"/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A83EECB4-AEAE-7D4D-0753-B65F2EB38E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9368441"/>
              </p:ext>
            </p:extLst>
          </p:nvPr>
        </p:nvGraphicFramePr>
        <p:xfrm>
          <a:off x="372134" y="2172348"/>
          <a:ext cx="5741931" cy="3776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319DEE0-2CDA-D6C5-48DA-68B3A7E21FC5}"/>
              </a:ext>
            </a:extLst>
          </p:cNvPr>
          <p:cNvSpPr txBox="1"/>
          <p:nvPr/>
        </p:nvSpPr>
        <p:spPr>
          <a:xfrm>
            <a:off x="4927600" y="3718679"/>
            <a:ext cx="4646669" cy="25853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 all staff to recognize the signs of a mental health crisis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school-based mental health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a framework to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Academic 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Positive Behavior 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Mental Wellness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Social and Emotional Wellbeing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540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AF31B-6305-4CA4-84F8-C88CB66B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62" y="908990"/>
            <a:ext cx="1027320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4 Things School Shooters Have In Common</a:t>
            </a:r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A83EECB4-AEAE-7D4D-0753-B65F2EB38E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946856"/>
              </p:ext>
            </p:extLst>
          </p:nvPr>
        </p:nvGraphicFramePr>
        <p:xfrm>
          <a:off x="449099" y="2172348"/>
          <a:ext cx="5741931" cy="3776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4BA9C89-1532-FEE1-2B40-1451A44A4408}"/>
              </a:ext>
            </a:extLst>
          </p:cNvPr>
          <p:cNvSpPr txBox="1"/>
          <p:nvPr/>
        </p:nvSpPr>
        <p:spPr>
          <a:xfrm>
            <a:off x="5774449" y="3771463"/>
            <a:ext cx="3454400" cy="267765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Anger Management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Empathy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338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50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06C7C-3591-0F0A-E147-672D2FE2B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938" y="714586"/>
            <a:ext cx="6174862" cy="605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75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moking a cigarette&#10;&#10;Description automatically generated">
            <a:extLst>
              <a:ext uri="{FF2B5EF4-FFF2-40B4-BE49-F238E27FC236}">
                <a16:creationId xmlns:a16="http://schemas.microsoft.com/office/drawing/2014/main" id="{56E48524-FECD-0B54-4390-51D869F08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9835" b="135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DAE20-8600-4F40-4825-8A511207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Vape, Suspend, Repeat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7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078B09-CEBF-CF16-2B71-B8978E292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607" y="389466"/>
            <a:ext cx="6353473" cy="625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58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3B41D-EFD9-AB0A-E80B-47630E391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43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EF1B6-ECD5-A220-67F3-4F1F1B46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1D75B-9A7F-8D49-CA2B-6F88D0AEA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Kids_Mental_Health_and_Stress_in_2023.pdf (brandfolder.io)</a:t>
            </a:r>
            <a:endParaRPr lang="en-US" dirty="0"/>
          </a:p>
          <a:p>
            <a:r>
              <a:rPr lang="en-US" dirty="0">
                <a:hlinkClick r:id="rId3"/>
              </a:rPr>
              <a:t>Youth Mental Health First Aid</a:t>
            </a:r>
            <a:endParaRPr lang="en-US" dirty="0"/>
          </a:p>
          <a:p>
            <a:r>
              <a:rPr lang="en-US" dirty="0">
                <a:hlinkClick r:id="rId4"/>
              </a:rPr>
              <a:t>Strong for Life</a:t>
            </a:r>
            <a:endParaRPr lang="en-US" dirty="0"/>
          </a:p>
          <a:p>
            <a:r>
              <a:rPr lang="en-US" dirty="0">
                <a:hlinkClick r:id="rId5"/>
              </a:rPr>
              <a:t>ACEs Study-CDC</a:t>
            </a:r>
            <a:endParaRPr lang="en-US" dirty="0"/>
          </a:p>
          <a:p>
            <a:r>
              <a:rPr lang="en-US" i="0" dirty="0">
                <a:effectLst/>
                <a:latin typeface="Open Sans" panose="020B0606030504020204" pitchFamily="34" charset="0"/>
                <a:hlinkClick r:id="rId6"/>
              </a:rPr>
              <a:t>Preventing School Violence: Building a Safer Future</a:t>
            </a:r>
            <a:endParaRPr lang="en-US" i="0" dirty="0">
              <a:effectLst/>
              <a:latin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hlinkClick r:id="rId7"/>
              </a:rPr>
              <a:t>Vape Free Schools</a:t>
            </a:r>
            <a:endParaRPr lang="en-US" dirty="0">
              <a:latin typeface="Open Sans" panose="020B0606030504020204" pitchFamily="34" charset="0"/>
            </a:endParaRPr>
          </a:p>
          <a:p>
            <a:endParaRPr lang="en-US" i="0" dirty="0">
              <a:effectLst/>
              <a:latin typeface="Open Sans" panose="020B0606030504020204" pitchFamily="34" charset="0"/>
            </a:endParaRPr>
          </a:p>
          <a:p>
            <a:endParaRPr lang="en-US" b="1" i="0" dirty="0">
              <a:effectLst/>
              <a:latin typeface="Open Sans" panose="020B0606030504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107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032774-4667-73A2-4827-BA60F782218F}"/>
              </a:ext>
            </a:extLst>
          </p:cNvPr>
          <p:cNvSpPr txBox="1"/>
          <p:nvPr/>
        </p:nvSpPr>
        <p:spPr>
          <a:xfrm>
            <a:off x="6096000" y="3891280"/>
            <a:ext cx="5882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Amie Cumming</a:t>
            </a:r>
          </a:p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Director of Account Management</a:t>
            </a:r>
          </a:p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amie.cumming@rethinked.com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47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8D200-13CE-4FC6-9877-5FA58788B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E548A-2055-48CB-AE9C-1B74EF2E6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Learn the link between mental wellbeing and school safety based on the most recent research.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Recognize signs and symptoms of mental health challenges.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Discover ways to make every student feel heard, understood, and important.</a:t>
            </a:r>
          </a:p>
        </p:txBody>
      </p:sp>
      <p:pic>
        <p:nvPicPr>
          <p:cNvPr id="5" name="Picture 4" descr="Person with idea concept">
            <a:extLst>
              <a:ext uri="{FF2B5EF4-FFF2-40B4-BE49-F238E27FC236}">
                <a16:creationId xmlns:a16="http://schemas.microsoft.com/office/drawing/2014/main" id="{438C5B06-32C2-03BD-285E-1C1191F33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13" r="19851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3201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manny scott even on your worst day quotes">
            <a:extLst>
              <a:ext uri="{FF2B5EF4-FFF2-40B4-BE49-F238E27FC236}">
                <a16:creationId xmlns:a16="http://schemas.microsoft.com/office/drawing/2014/main" id="{6C97B69D-17B4-16FA-2887-E80C59CA1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7" r="1" b="11976"/>
          <a:stretch/>
        </p:blipFill>
        <p:spPr bwMode="auto">
          <a:xfrm>
            <a:off x="196850" y="173519"/>
            <a:ext cx="11798300" cy="602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566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DD5E-AFED-4B82-9E03-5A95936AB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1248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latin typeface="+mj-lt"/>
                <a:ea typeface="+mj-ea"/>
                <a:cs typeface="+mj-cs"/>
              </a:rPr>
              <a:t>Talking about Mental Wellness</a:t>
            </a:r>
          </a:p>
        </p:txBody>
      </p:sp>
      <p:pic>
        <p:nvPicPr>
          <p:cNvPr id="5" name="Content Placeholder 4" descr="Children running outside">
            <a:extLst>
              <a:ext uri="{FF2B5EF4-FFF2-40B4-BE49-F238E27FC236}">
                <a16:creationId xmlns:a16="http://schemas.microsoft.com/office/drawing/2014/main" id="{C449EC62-A6B9-2734-9E13-A38F555D33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9" b="11386"/>
          <a:stretch/>
        </p:blipFill>
        <p:spPr>
          <a:xfrm>
            <a:off x="20" y="-50840"/>
            <a:ext cx="12191980" cy="4744759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737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882A0-EC60-CA1F-D3AD-AF59A179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61" y="1492231"/>
            <a:ext cx="11077139" cy="1169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CB28A5-709D-CD55-50DA-2A88BCCF1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93" y="2799998"/>
            <a:ext cx="11885529" cy="723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6D4E2-D9CF-718E-E62C-BA550168D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499" y="3662013"/>
            <a:ext cx="11131323" cy="924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C2D6A1-D190-1CE8-FA48-D46CC7454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4906909"/>
            <a:ext cx="5343055" cy="1496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8332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5D0F0-3E4B-46D8-83B2-DE583239E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0" i="0" dirty="0">
                <a:solidFill>
                  <a:srgbClr val="71777D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Adverse Childhood Experiences (ACEs)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0290E3-B1CF-B80E-063B-3EBCAEE4D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027" y="1825625"/>
            <a:ext cx="58039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40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40691F-86F2-A790-83F6-E6659898E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511" y="298673"/>
            <a:ext cx="4165172" cy="655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63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8A70C6-1F19-4722-84B9-BD1C1275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Risk and Protective Factors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630FBBB-35F1-E9F5-2A5B-9510F66B4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6368" y="1066800"/>
            <a:ext cx="6908393" cy="435863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76481C-79C0-1368-B6B6-093D08E6BF82}"/>
              </a:ext>
            </a:extLst>
          </p:cNvPr>
          <p:cNvSpPr txBox="1"/>
          <p:nvPr/>
        </p:nvSpPr>
        <p:spPr>
          <a:xfrm>
            <a:off x="8930640" y="567944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emotionallysafeschools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2183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4322</TotalTime>
  <Words>382</Words>
  <Application>Microsoft Office PowerPoint</Application>
  <PresentationFormat>Widescreen</PresentationFormat>
  <Paragraphs>85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Arial</vt:lpstr>
      <vt:lpstr>Open Sans SemiBold</vt:lpstr>
      <vt:lpstr>Open Sans</vt:lpstr>
      <vt:lpstr>Calibri Light</vt:lpstr>
      <vt:lpstr>Office Theme</vt:lpstr>
      <vt:lpstr>PowerPoint Presentation</vt:lpstr>
      <vt:lpstr>PowerPoint Presentation</vt:lpstr>
      <vt:lpstr>Learning Objectives</vt:lpstr>
      <vt:lpstr>PowerPoint Presentation</vt:lpstr>
      <vt:lpstr>Talking about Mental Wellness</vt:lpstr>
      <vt:lpstr>PowerPoint Presentation</vt:lpstr>
      <vt:lpstr>Adverse Childhood Experiences (ACEs)</vt:lpstr>
      <vt:lpstr>PowerPoint Presentation</vt:lpstr>
      <vt:lpstr>Risk and Protective Factors</vt:lpstr>
      <vt:lpstr>What if…….</vt:lpstr>
      <vt:lpstr>PowerPoint Presentation</vt:lpstr>
      <vt:lpstr>Signs and Symptoms </vt:lpstr>
      <vt:lpstr>I’m not the counselor….</vt:lpstr>
      <vt:lpstr>Teaching Students To Manage Emotions</vt:lpstr>
      <vt:lpstr>PowerPoint Presentation</vt:lpstr>
      <vt:lpstr>Bullying</vt:lpstr>
      <vt:lpstr>4 Things School Shooters Have In Common</vt:lpstr>
      <vt:lpstr>4 Things School Shooters Have In Common</vt:lpstr>
      <vt:lpstr>4 Things School Shooters Have In Common</vt:lpstr>
      <vt:lpstr>PowerPoint Presentation</vt:lpstr>
      <vt:lpstr>Vape, Suspend, Repeat</vt:lpstr>
      <vt:lpstr>PowerPoint Presentation</vt:lpstr>
      <vt:lpstr>PowerPoint Presentation</vt:lpstr>
      <vt:lpstr>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Amber Bryant</dc:creator>
  <cp:lastModifiedBy>Amie Cumming</cp:lastModifiedBy>
  <cp:revision>27</cp:revision>
  <dcterms:created xsi:type="dcterms:W3CDTF">2022-03-08T14:06:56Z</dcterms:created>
  <dcterms:modified xsi:type="dcterms:W3CDTF">2023-10-06T19:42:51Z</dcterms:modified>
</cp:coreProperties>
</file>